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2"/>
  </p:notesMasterIdLst>
  <p:sldIdLst>
    <p:sldId id="256" r:id="rId2"/>
    <p:sldId id="1146" r:id="rId3"/>
    <p:sldId id="1436" r:id="rId4"/>
    <p:sldId id="1439" r:id="rId5"/>
    <p:sldId id="1437" r:id="rId6"/>
    <p:sldId id="1438" r:id="rId7"/>
    <p:sldId id="1440" r:id="rId8"/>
    <p:sldId id="1431" r:id="rId9"/>
    <p:sldId id="1432" r:id="rId10"/>
    <p:sldId id="1433" r:id="rId11"/>
    <p:sldId id="1434" r:id="rId12"/>
    <p:sldId id="1441" r:id="rId13"/>
    <p:sldId id="1442" r:id="rId14"/>
    <p:sldId id="1366" r:id="rId15"/>
    <p:sldId id="1378" r:id="rId16"/>
    <p:sldId id="1379" r:id="rId17"/>
    <p:sldId id="1380" r:id="rId18"/>
    <p:sldId id="1381" r:id="rId19"/>
    <p:sldId id="1382" r:id="rId20"/>
    <p:sldId id="1383" r:id="rId21"/>
    <p:sldId id="1384" r:id="rId22"/>
    <p:sldId id="1385" r:id="rId23"/>
    <p:sldId id="1386" r:id="rId24"/>
    <p:sldId id="1387" r:id="rId25"/>
    <p:sldId id="1388" r:id="rId26"/>
    <p:sldId id="1389" r:id="rId27"/>
    <p:sldId id="1390" r:id="rId28"/>
    <p:sldId id="1391" r:id="rId29"/>
    <p:sldId id="1369" r:id="rId30"/>
    <p:sldId id="1392" r:id="rId31"/>
    <p:sldId id="1393" r:id="rId32"/>
    <p:sldId id="1394" r:id="rId33"/>
    <p:sldId id="1395" r:id="rId34"/>
    <p:sldId id="1396" r:id="rId35"/>
    <p:sldId id="1397" r:id="rId36"/>
    <p:sldId id="1398" r:id="rId37"/>
    <p:sldId id="1399" r:id="rId38"/>
    <p:sldId id="1400" r:id="rId39"/>
    <p:sldId id="1401" r:id="rId40"/>
    <p:sldId id="1402" r:id="rId41"/>
    <p:sldId id="1403" r:id="rId42"/>
    <p:sldId id="1404" r:id="rId43"/>
    <p:sldId id="1405" r:id="rId44"/>
    <p:sldId id="1406" r:id="rId45"/>
    <p:sldId id="1407" r:id="rId46"/>
    <p:sldId id="1408" r:id="rId47"/>
    <p:sldId id="1409" r:id="rId48"/>
    <p:sldId id="1410" r:id="rId49"/>
    <p:sldId id="1411" r:id="rId50"/>
    <p:sldId id="1412" r:id="rId51"/>
    <p:sldId id="1413" r:id="rId52"/>
    <p:sldId id="1414" r:id="rId53"/>
    <p:sldId id="1415" r:id="rId54"/>
    <p:sldId id="1416" r:id="rId55"/>
    <p:sldId id="1418" r:id="rId56"/>
    <p:sldId id="1420" r:id="rId57"/>
    <p:sldId id="1419" r:id="rId58"/>
    <p:sldId id="1421" r:id="rId59"/>
    <p:sldId id="1422" r:id="rId60"/>
    <p:sldId id="1423" r:id="rId61"/>
    <p:sldId id="1424" r:id="rId62"/>
    <p:sldId id="1417" r:id="rId63"/>
    <p:sldId id="1426" r:id="rId64"/>
    <p:sldId id="1425" r:id="rId65"/>
    <p:sldId id="1427" r:id="rId66"/>
    <p:sldId id="1429" r:id="rId67"/>
    <p:sldId id="1430" r:id="rId68"/>
    <p:sldId id="1428" r:id="rId69"/>
    <p:sldId id="1189" r:id="rId70"/>
    <p:sldId id="1449" r:id="rId71"/>
    <p:sldId id="1450" r:id="rId72"/>
    <p:sldId id="1451" r:id="rId73"/>
    <p:sldId id="1448" r:id="rId74"/>
    <p:sldId id="1452" r:id="rId75"/>
    <p:sldId id="1453" r:id="rId76"/>
    <p:sldId id="1454" r:id="rId77"/>
    <p:sldId id="1455" r:id="rId78"/>
    <p:sldId id="1456" r:id="rId79"/>
    <p:sldId id="1457" r:id="rId80"/>
    <p:sldId id="1458" r:id="rId81"/>
    <p:sldId id="1443" r:id="rId82"/>
    <p:sldId id="1459" r:id="rId83"/>
    <p:sldId id="1460" r:id="rId84"/>
    <p:sldId id="1444" r:id="rId85"/>
    <p:sldId id="1461" r:id="rId86"/>
    <p:sldId id="1462" r:id="rId87"/>
    <p:sldId id="1463" r:id="rId88"/>
    <p:sldId id="1464" r:id="rId89"/>
    <p:sldId id="1465" r:id="rId90"/>
    <p:sldId id="1468" r:id="rId91"/>
    <p:sldId id="1466" r:id="rId92"/>
    <p:sldId id="1469" r:id="rId93"/>
    <p:sldId id="1470" r:id="rId94"/>
    <p:sldId id="1467" r:id="rId95"/>
    <p:sldId id="1471" r:id="rId96"/>
    <p:sldId id="1473" r:id="rId97"/>
    <p:sldId id="1472" r:id="rId98"/>
    <p:sldId id="1474" r:id="rId99"/>
    <p:sldId id="1475" r:id="rId100"/>
    <p:sldId id="1476" r:id="rId101"/>
    <p:sldId id="1480" r:id="rId102"/>
    <p:sldId id="1482" r:id="rId103"/>
    <p:sldId id="1483" r:id="rId104"/>
    <p:sldId id="1481" r:id="rId105"/>
    <p:sldId id="1484" r:id="rId106"/>
    <p:sldId id="1485" r:id="rId107"/>
    <p:sldId id="1370" r:id="rId108"/>
    <p:sldId id="1487" r:id="rId109"/>
    <p:sldId id="1488" r:id="rId110"/>
    <p:sldId id="1489" r:id="rId111"/>
    <p:sldId id="1486" r:id="rId112"/>
    <p:sldId id="1479" r:id="rId113"/>
    <p:sldId id="1367" r:id="rId114"/>
    <p:sldId id="1492" r:id="rId115"/>
    <p:sldId id="1490" r:id="rId116"/>
    <p:sldId id="1499" r:id="rId117"/>
    <p:sldId id="1502" r:id="rId118"/>
    <p:sldId id="1504" r:id="rId119"/>
    <p:sldId id="1503" r:id="rId120"/>
    <p:sldId id="1491" r:id="rId121"/>
    <p:sldId id="1505" r:id="rId122"/>
    <p:sldId id="1501" r:id="rId123"/>
    <p:sldId id="1506" r:id="rId124"/>
    <p:sldId id="1500" r:id="rId125"/>
    <p:sldId id="1507" r:id="rId126"/>
    <p:sldId id="1493" r:id="rId127"/>
    <p:sldId id="1508" r:id="rId128"/>
    <p:sldId id="1495" r:id="rId129"/>
    <p:sldId id="1509" r:id="rId130"/>
    <p:sldId id="1497" r:id="rId131"/>
    <p:sldId id="1372" r:id="rId132"/>
    <p:sldId id="1513" r:id="rId133"/>
    <p:sldId id="1514" r:id="rId134"/>
    <p:sldId id="1510" r:id="rId135"/>
    <p:sldId id="1517" r:id="rId136"/>
    <p:sldId id="1515" r:id="rId137"/>
    <p:sldId id="1518" r:id="rId138"/>
    <p:sldId id="1519" r:id="rId139"/>
    <p:sldId id="1520" r:id="rId140"/>
    <p:sldId id="1373" r:id="rId141"/>
    <p:sldId id="1526" r:id="rId142"/>
    <p:sldId id="1524" r:id="rId143"/>
    <p:sldId id="1525" r:id="rId144"/>
    <p:sldId id="1521" r:id="rId145"/>
    <p:sldId id="1527" r:id="rId146"/>
    <p:sldId id="1529" r:id="rId147"/>
    <p:sldId id="1531" r:id="rId148"/>
    <p:sldId id="1522" r:id="rId149"/>
    <p:sldId id="1532" r:id="rId150"/>
    <p:sldId id="1534" r:id="rId151"/>
    <p:sldId id="1535" r:id="rId152"/>
    <p:sldId id="1533" r:id="rId153"/>
    <p:sldId id="1536" r:id="rId154"/>
    <p:sldId id="1537" r:id="rId155"/>
    <p:sldId id="1530" r:id="rId156"/>
    <p:sldId id="1538" r:id="rId157"/>
    <p:sldId id="1539" r:id="rId158"/>
    <p:sldId id="1371" r:id="rId159"/>
    <p:sldId id="1541" r:id="rId160"/>
    <p:sldId id="1542" r:id="rId161"/>
    <p:sldId id="1548" r:id="rId162"/>
    <p:sldId id="1545" r:id="rId163"/>
    <p:sldId id="1546" r:id="rId164"/>
    <p:sldId id="1549" r:id="rId165"/>
    <p:sldId id="1550" r:id="rId166"/>
    <p:sldId id="1551" r:id="rId167"/>
    <p:sldId id="1543" r:id="rId168"/>
    <p:sldId id="1552" r:id="rId169"/>
    <p:sldId id="1544" r:id="rId170"/>
    <p:sldId id="1555" r:id="rId171"/>
    <p:sldId id="1554" r:id="rId172"/>
    <p:sldId id="1553" r:id="rId173"/>
    <p:sldId id="1556" r:id="rId174"/>
    <p:sldId id="1557" r:id="rId175"/>
    <p:sldId id="1375" r:id="rId176"/>
    <p:sldId id="1376" r:id="rId177"/>
    <p:sldId id="1558" r:id="rId178"/>
    <p:sldId id="1561" r:id="rId179"/>
    <p:sldId id="1562" r:id="rId180"/>
    <p:sldId id="1559" r:id="rId181"/>
    <p:sldId id="1565" r:id="rId182"/>
    <p:sldId id="1564" r:id="rId183"/>
    <p:sldId id="1560" r:id="rId184"/>
    <p:sldId id="1368" r:id="rId185"/>
    <p:sldId id="1570" r:id="rId186"/>
    <p:sldId id="1572" r:id="rId187"/>
    <p:sldId id="1571" r:id="rId188"/>
    <p:sldId id="1568" r:id="rId189"/>
    <p:sldId id="1569" r:id="rId190"/>
    <p:sldId id="1566" r:id="rId191"/>
    <p:sldId id="1576" r:id="rId192"/>
    <p:sldId id="1578" r:id="rId193"/>
    <p:sldId id="1577" r:id="rId194"/>
    <p:sldId id="1580" r:id="rId195"/>
    <p:sldId id="1573" r:id="rId196"/>
    <p:sldId id="1581" r:id="rId197"/>
    <p:sldId id="1579" r:id="rId198"/>
    <p:sldId id="1567" r:id="rId199"/>
    <p:sldId id="1377" r:id="rId200"/>
    <p:sldId id="1587" r:id="rId201"/>
    <p:sldId id="1585" r:id="rId202"/>
    <p:sldId id="1586" r:id="rId203"/>
    <p:sldId id="1588" r:id="rId204"/>
    <p:sldId id="1589" r:id="rId205"/>
    <p:sldId id="1590" r:id="rId206"/>
    <p:sldId id="1591" r:id="rId207"/>
    <p:sldId id="1582" r:id="rId208"/>
    <p:sldId id="1595" r:id="rId209"/>
    <p:sldId id="1597" r:id="rId210"/>
    <p:sldId id="1598" r:id="rId211"/>
    <p:sldId id="1604" r:id="rId212"/>
    <p:sldId id="1605" r:id="rId213"/>
    <p:sldId id="1599" r:id="rId214"/>
    <p:sldId id="1601" r:id="rId215"/>
    <p:sldId id="1608" r:id="rId216"/>
    <p:sldId id="1602" r:id="rId217"/>
    <p:sldId id="1603" r:id="rId218"/>
    <p:sldId id="1600" r:id="rId219"/>
    <p:sldId id="1592" r:id="rId220"/>
    <p:sldId id="1606" r:id="rId221"/>
    <p:sldId id="1607" r:id="rId222"/>
    <p:sldId id="1593" r:id="rId223"/>
    <p:sldId id="1609" r:id="rId224"/>
    <p:sldId id="1610" r:id="rId225"/>
    <p:sldId id="1359" r:id="rId226"/>
    <p:sldId id="1611" r:id="rId227"/>
    <p:sldId id="1615" r:id="rId228"/>
    <p:sldId id="1612" r:id="rId229"/>
    <p:sldId id="1616" r:id="rId230"/>
    <p:sldId id="1613" r:id="rId231"/>
    <p:sldId id="1614" r:id="rId232"/>
    <p:sldId id="1617" r:id="rId233"/>
    <p:sldId id="1618" r:id="rId234"/>
    <p:sldId id="1619" r:id="rId235"/>
    <p:sldId id="1620" r:id="rId236"/>
    <p:sldId id="1621" r:id="rId237"/>
    <p:sldId id="1622" r:id="rId238"/>
    <p:sldId id="1623" r:id="rId239"/>
    <p:sldId id="1624" r:id="rId240"/>
    <p:sldId id="427" r:id="rId2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A900"/>
    <a:srgbClr val="976B1B"/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59" d="100"/>
          <a:sy n="59" d="100"/>
        </p:scale>
        <p:origin x="74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0ab001f5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310ab001f5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E969981F-2D76-56F8-AF92-D547EB1A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DF2D2A4F-F910-FB7A-B543-83B83A9A7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8E2A097B-C6A2-FF25-A9BD-730B5886E3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5873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0A5C047-3FAC-C444-093B-B22CC5831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970D5A3-3CF7-BC66-023C-1D279ABF31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3379F74-AA27-B4C9-BF25-454C8F5567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7376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6FCD9C9-2133-9560-E27B-DB805564D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7B815B2-2AD4-1ECA-84E5-88765FC0D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9B6340A-E92D-ED88-6722-5979A6A7FB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91562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1436129-41B3-511D-0E28-B46461674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AAFB13D-A596-BE7A-5E88-9B24158045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D6EF58A-6A97-BF64-DC0C-F00B8D006A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60954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BCA6C1B-4FD4-ECE8-D848-443A1C53D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6356CC3-8766-0266-FCD4-16D9A3B171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B9EFED0-0890-57C1-FBFA-E711B8F5B0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99468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F3A6EBB-A7E7-F0C9-E9B2-6B35B1742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4E64B7D-F923-B2DA-8D62-5C0F2B5F09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65D315C-1B17-1330-F511-9A8D3FA444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4249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966F60A-42C2-1474-448C-E468DDAEB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7514519-532B-8066-666D-00D80513C7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545A63E-E19A-C67D-197A-2C425E8CC3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94442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E824818-7671-176B-4D83-356C1D5AE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F9454E3-D0A1-3A08-574E-AABB3D3F14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F859EFF-ABB4-4223-DF79-03B901C1EF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31248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0B79C91-3B23-07C5-B9B3-402EF13CB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90EEEB5-B44D-C11C-9E36-D4EA1A610C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FCCB80E-4C0D-A59A-A130-62AE131E9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45581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CF8DF00-6048-BB16-9EAC-C7050A910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33B20A8-112A-E568-1627-BBA20EA664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B80BBDB-778B-A516-E1EE-1C4BBBA460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29447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BA6D1F3-4F10-8A29-0D97-217E64E93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C78486D-1838-C366-ACD8-6F739A5114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6DEFDAA-DB62-F76D-A581-77375435E9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651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44833ABC-198D-DA14-D928-1EF8299B9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AA82D41F-6614-F3A0-3E03-929A6D0AC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4E3293CD-0BB1-1D8D-9821-2096CB98B9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582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210E16E-5F81-E74F-ED24-068B02B1A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BD344A8-9687-2CB6-C4B9-AD7CEAF2FB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753EA34-AACF-DBBA-2455-F4FDCE5052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79464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6E19F4A-5138-A0D8-9EDF-F512848D0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1252DC3-223E-CEFB-CC5C-CA90F1C6E3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8F93F08-0232-B7BF-38AA-6C31C149E7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1676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7C9DE28-DE61-C437-6ACE-1EFCC2837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1AA8BDA-DE95-114D-B489-87BA5634F5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084070F-77E9-A48E-09D3-BE9E3EDBEC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87717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3E8679B-80BE-CF3B-EA12-40777FC41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3331A1F-E387-304A-4928-0785B3E7CC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60D98FE-D6A6-45CE-DB71-F7A4F91B8E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56442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DE0F70F-96F6-F02B-0448-18B7DA01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2F8C25F-86CD-2869-40C7-51D2BB179F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070ABDE-4500-D5F2-10A7-F412AA3F9E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26703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B3F06DD-9800-4994-3AF3-426461C5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BD54366-80D4-4A77-2148-3953FACE64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09BB6FB-487D-5748-D41A-B9F977DF22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36428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F181C7F-D9FA-D2BA-D734-D173CBD62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DC907A3-1615-F1C9-2078-48A1339178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92E4F87-917C-3792-E240-1E7B2E6CE4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96049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F2EA8E5-8591-837A-87D2-F6288CEA2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695240F-3693-3B31-2E7D-D839A869D0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B0608B7-E753-1790-3042-B1583A60B8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12345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991972D-7ED7-80F2-2F79-7D71CA96C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B45EA9D-A205-32E1-748B-27F8BB3959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9C79C46-9D5F-178F-ECDA-F77E4AD9EA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54510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C245574-9514-F21E-D426-1ACEA0965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81EF134-1469-79A1-FCE7-DD69A568D5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8917099-BD1A-2445-384C-06AE2D867F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901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A820024F-2293-BD0B-0B71-F8D0198FE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AD1D2270-C3F0-6445-0531-34626AD332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E2EF5F86-14D4-F4E2-CA8F-B4FAA454D4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67636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C6D35A5-221D-3AF6-7803-B09176B3C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D9E4983-FE68-D7C6-133A-299DF6664F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F6C9D7F-6008-64DA-8FA3-FAF54A25F1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4754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4C0E08C-0248-4953-20E2-629B88C02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1F2A9DB-E136-042E-8F6D-5C5332E7FE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C9A124D-914F-CEEE-184F-1EA562F3C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64020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E2C4597-C353-AD1B-2BEB-2D9D74A83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346A0A6-EBB5-CC18-890D-CAA79D6B6C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02182A7-E9AF-CD5F-1987-C09A86362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30553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3C10D4D-3970-70E5-3E5F-7FC6549C9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2F8A434-925F-E039-173F-B1D0CDD21D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9F2C096-D8FD-B92E-178A-D32F0E12E5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81987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551147C-9668-3159-D90C-D86CCE3FA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862166B-6E69-8988-0E7E-9643380EBE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330DE7B-E246-C566-8053-A00C54DCA0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54924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764F41E-5AD4-1647-D85C-29CF5036D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1644907-783E-94B6-05EF-6B61365FD0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0244C1D-7460-8A26-BC62-18589A64B0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03769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A0972CB-21AD-1AAF-A753-F3D1C45A5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814D75E-54FD-EA8F-E8A9-67BEB2D76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1318C2A-8E8A-E02C-CCA7-0DA02612EB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95188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57E7E89-4D87-A206-6AF8-139EDAC76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7E2916E-7677-7779-CA98-39AAAF82EA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EDA31DC-F33D-FBFA-B283-1ACB75438B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12936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9671FAA-F2E7-CC44-665E-483192D5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374C0E0-C334-C4F4-88FE-A7673AA3BE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326C930-BD68-B19F-424E-2F71EDA81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04895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6993F21-6915-A2C7-8395-78DFF3CB6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CE0400B-16D5-D768-0023-30538CABD0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3A63253-5511-3C35-FD70-67D8F1CF59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202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893A35B2-2BDE-A65B-F68B-A595F8E8C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9F952131-C212-90FE-50BB-7DB42B5436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DCF0FAE4-867A-41DF-D4E9-1F18C2FDE9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02368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D12D93C-3844-2FC9-88FC-B8D4AB5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8A481EE-E3C0-A3A0-C276-DC24478878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CDD77A8-DECE-9F2F-620E-AD19118F69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75653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C6C64D8-5B9A-1E7B-189D-B4F13A17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FA4F261-9C59-B334-8D2C-824E2339A7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8DA09BC-154B-9DB4-D552-6D2DEBED4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77314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2B7AFBB-4D75-3E44-8740-650AA8978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901766B-AA24-1EB0-7752-5A354CB744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0C6FB97-7C6E-DD02-6E94-3C0902DA5F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46246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8F1FE0D-550B-F21D-C919-B6BF62518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CFDFADF-7602-3D9E-F1B9-2EB491F237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6B2C439-EA38-FF90-CEBE-A9DD1888D0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6233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767DEBF-A64E-C15C-C752-F19A61357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4F5E22F-1325-A40D-45EB-7BC1ADA4D7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C9DAE54-BCE8-35CE-5FA9-E06941B6D9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09309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16AD3AC-515A-832C-45B7-B74A02F33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39E4D35-137C-F521-D4ED-87EDCAE4D6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A371B7D-AC92-48D5-CDFC-A3BA5DD569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44121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C506113-B2AB-0470-E647-616CCC7BD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CC654E3-0697-D88F-6ECF-F0FA48A4A2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B651B47-3B17-6589-2F30-3A9FA71784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54180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E15C35E-5BA9-79F0-B855-6F9DDB2D4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F9F3E0F-2098-84D9-AA70-300881C0CC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5C62A4C-C019-86F6-FDF0-59ABE26DC1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26989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4A0AA03-E102-D7DD-AF04-A575879DC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02F5F80-85EB-2146-F57B-F33F89EF37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EEABEB5-FC56-5759-9EBD-296C7044A5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63808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5CC2F5F-16E2-0EBD-2731-2A50DBCE6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5A6FB7A-39AD-012B-D54D-76C9EA797A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784F2D6-343E-B478-E14B-C5B8D2472E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925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C9E06F4-99CD-B433-16A2-62E6DACF2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BE345F4-052E-A2DA-7B40-E15C24EA8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78FED3C-57C9-3671-5F69-3C0DF80C7B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2756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87632C0-3B3A-552A-9564-807BCA0D2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454698F-9ADC-2503-6ADD-5CC2465865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3D6F7C6-8E5D-6557-76D2-F9F83CE103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04768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969252E-2E04-4DF3-CACB-0033E5A74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FCD13AC-0251-408A-901B-90FA61976C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30A6463-4712-E2A8-B3FE-F38C3D1A02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41762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9F29300-F6AD-ED1D-C45F-CF1EAD867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3C960F1-371D-896F-3882-4CEEDD6BE5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C46B4AA-3128-B98C-B77C-F49B4A6712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01748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736CC7E-0BAA-7DD1-267D-B09DFFD66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ADBE10D-4434-7ACA-EDFF-28B753881B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0FFEC50-F9D0-E52A-F594-A3461C4686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90775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B020797-814B-2115-BCCC-E6225EE50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D405B3D-01D4-F0A7-F71E-5EACD8CD14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496EB2C-B620-6FD4-40FD-598625BA11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72017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44A69B6-CFEA-9E9D-FBCA-6E090EA00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97B1709-BB53-AC8C-AF8B-EFF233A1E5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8A343E1-F2BE-C085-12F1-D12A3B361D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41879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3159314-4BC2-0458-FE88-ADBF87715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A201B20-02D7-C71C-26A5-FCEF014510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B039445-3961-0438-975C-06582B5E9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72698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2B1573E-579D-6870-CFA5-6DC5A2CD5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DA78484-2321-694C-3864-E9234F07FF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0FDA23A-4949-3811-B9AB-582D63E46E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73309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999F4F0-07A6-57EC-6D36-AE6480641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4C71A37-0F47-F107-8A9B-EB7A995CA8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CE8E338-C3D5-C006-2B9F-46A44F9C7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2285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A8D394D-3AFD-91C1-DBDC-E9B241632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5335973-D94E-4BB5-D1E2-30CE450CCB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6A25906-7F14-A4D9-C167-E95F56FF92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947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E2C3C0E-5417-CDBD-FC46-16448F3BE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46FBBDE-14E6-C838-B798-7B0ECDA869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3618E30-6945-C986-939B-75FE15C1D4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36752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69DF75A-56FF-9254-F883-9C95E706D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31FA4C6-826F-D4D5-2654-D417429D2C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C9F1AE4-3C65-ADDE-B3CB-EB37D1E74A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7851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39E06FA-F604-3C27-AD6D-F9E1FA6C3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C68B241-F2A4-4C38-F45E-898F733A6B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342CCAE-F9C6-ACCF-D37D-166D65CA08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77533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369908D-4FF9-9163-6C36-3B083FC1F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E347160-CE12-24F0-ACBF-1D4B50AF38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19415E5-FC4F-B0A2-C17A-8C865E0B66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41743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BF4FEE9-B087-E2A8-0184-48B9BB883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A2FD76C-34AA-C61A-6DAA-072568CD17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5520080-7B74-9536-EB3B-A523D5EF4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54906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E9CA733-B929-0C0A-BBC4-DB8C17A06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DCC4E71-C12B-D83C-3B3B-7B7027FF33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5616285-5E3E-5C3B-2CC5-179D485EB6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2614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6C67494-D365-DA1D-56D1-7A20A0ECE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405257F-77ED-A3D5-743E-3B2EF0C5A7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E3CFE77-806F-793F-9B5A-59795F653A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08161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E8AECDD-791F-9995-FDAB-F0DDBFCDA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A282C33-8ADC-2680-64E3-48431DE02E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9CA9D3D-713C-34B9-7FCA-35D69979B5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95526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122A80B-FF12-6F7B-C3A5-AE97356FE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7062984-6902-6783-63BB-EF28A9C290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0C19A7A-37EC-5BFB-889F-91344114F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48839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BE9C119-B36E-2E94-D424-96608B2AA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F8A2F92-0FDF-8A63-ED0C-AD15DF5F0F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A16871E-C1EE-6332-1616-47651583EE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67549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6538B2D-680D-F9F2-598E-65EE5035B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11BD914-4142-6D23-DBD6-FBE6256488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4E7527A-A741-F3DD-6B2B-29D637995C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719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4B89349-9769-7CE2-5841-39514A8D1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3C809C2-7837-366E-3E20-A08D3C9496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BBC1BEF-A6BC-398E-4CE9-1A323DF64A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44021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1FF2764-54DA-0705-D0F9-79E2A511E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9AA2F07-500B-6C93-AF54-A9D66D01D8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66B8DDB-F0C8-DF54-887B-4236B8804C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6958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48AB4CC-E90F-9E7E-AC8C-C35F26636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5772496-90BC-DED7-BDC4-FBF4DF2E1C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FDEE279-0746-6819-6F24-962A0658A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18184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62F941B-E7BF-8588-7366-646123BE7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D28F792-BFC4-BBD6-4392-DF09D552A1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3849449-D660-E8C0-1EA4-E54AF2A861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44383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85E4523-CBC1-A1E6-5DFF-981FD3B7E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BB8CFCF-25C1-550E-C8A5-0DFAC5D21F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836357E-1421-4FE7-1108-4CF5F54AF1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95015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B3CACAF-EB56-7469-A4E1-3425DAACA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86893A2-E095-CB52-9C89-29792E021F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9255E5F-23BC-B4F5-6063-AAC91BD126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64307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D99359D-DECE-FCA1-7E2B-2437690D5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1096C1E-32B7-5E2A-96E7-016A66BD44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6E1F144-FFBC-A4FF-219D-A168842E74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9468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06C285C-0B30-89E7-A08F-8032B67E8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F98C388-27C7-BFC7-917B-B9E7CB5954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54D759F-08D5-AEB3-6E9D-1269E34C1B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73900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C886D93-AE64-A225-12F7-8C0171155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9A93584-1EC8-A808-7E7D-DD2F218E2B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1D09444-1AF7-59DF-21D9-A538E8253C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33123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FC818BB-EFCF-0AB6-041C-25E90040D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718E775-150B-34B1-46A8-AB244EF804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A60C88E-A66F-123F-C768-C6B4861644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27935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6882C6C-F0AE-7C55-AA0D-2285A43A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96F2CDA-50A7-0601-E35A-E41DA8D931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2289BAE-FFE3-CFF9-7235-507EC16A6C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414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434724B-E510-371E-2EB5-127D160C6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6E77181-DDC7-5786-22D3-B63E70EBCB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4AA2BCE-9431-6C9E-2679-AEEEEB39F0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38519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E48468B-024E-D225-8278-864E9F2C4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B254110-BAB7-8446-4BB9-333675C4BC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A56004D-26E6-6163-13CA-F6D3B09F05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41401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8BFE0B5-D9D5-B59E-3A4D-751726DD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4A530D1-B18C-FE8F-7A4F-7716BA9710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912DBCD-B8DE-26A8-7410-A3FC018868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39796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B65E611-51EF-6DED-A19D-068549002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9D19387-9F72-CB5D-B4B9-8DAEA39F6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F4032AF-CBB6-D4F2-A2D1-A4B56B2A2F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13326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30A8AC3-2309-BEE2-3F34-14DA50326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D69872A-1B21-FCF9-0530-7252E99C8C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32684E2-A229-1419-4902-8F72877D8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409482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8296938-9182-891C-E84A-EADDB7978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5B0D5F0-0092-CA3C-9C68-151B8C55EB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ACDDBFD-96FB-DB11-E105-6B851ACCDC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03712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0DBF11E-57D2-2B8A-E5B1-F74D43B1F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9C928C5-F5BF-C844-B2BC-B735BE11F8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B5838D8-C525-5333-2087-54BAC3E638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2791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424AFCB-658C-D6B9-5385-FC0F61C1B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F4843CC-E211-87F3-F099-9A25E29E4B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96E264E-3A3F-6C20-87E4-CA896BAD68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62965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F07C5CD-4F26-2505-ACF4-6AA8402F6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A854042-0474-75E6-9E3E-E5A93871D2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242D4AB-314B-305A-3E1B-B9E974B2FF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29051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4DAD112-B090-C5BF-9603-BF9CDC046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EB24143-F6FA-A037-6766-76CB9AE033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E061A11-15FF-CA2A-0F51-7C41DF1D9A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37606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C12DCA6-D444-524E-7A71-6B500309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ED841EB-5938-6495-4924-4C2A826042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806BF28-EE33-D7F6-0CE5-4D855011E0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83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283BCF0-9AAB-809B-B33F-0CFA0EEE1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04FEC5F-A904-C224-D732-A7427BC02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25910C4-7E95-808F-3F64-ABD6D4C1AE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85642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376955F-252D-C315-7DC2-557027D0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A945C78-1756-363E-ECC9-521787EA03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E8B14DC-04AB-C63E-495B-1FDB8800E6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8950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94710F0-832F-AF20-98FD-52B0D6E63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E946A0A-BFB1-B983-631C-565F4AA064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FA58581-7B15-4BDC-999F-D0D82CC52E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87687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1A7412E-0E57-D5FD-F330-673FB4A0A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EA0C538-2FD0-EAF1-A577-FE9ADEC009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06B68ED-76CA-2381-9FEE-D287E57481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734323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3EA9BB6-8CBD-3094-29CB-766418B7E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920F7F9-FE5A-58D1-F36A-CA77A03DF2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E4100D1-7337-43FD-E8E6-F3C97D6348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74766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6B33FB3-1A17-E75F-4602-44AD5B482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F3FD788-E913-9AA5-E8C0-A8E7791237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662B559-FC4D-75C5-7734-3C15D08C36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52558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A88F276-9520-0E61-1D5B-292E19481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CDC261F-92EB-C1C1-1DFB-D95373E3F7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FC15CF4-54AE-EFC0-8DCF-F9C88AF0CA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95972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4A2D886-0CC6-5BA4-3088-851E9FB2F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1094EDA-19EB-E8A2-1B06-9B01D160A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3AC75EF-AB07-2C66-36A7-7B4D64219C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414348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1AC7F3C-3E0E-5B9E-5C7F-C38F10385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826E6BB-6522-82D3-6E32-8F825AAC8C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6FB8EBA-58AC-9BBD-2142-355EBA2646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63397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4DC7394-21B0-8705-1CA5-D05BE5F5E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4E1B53B-70E1-757F-5E3E-C0FD6B214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8546000-F8D1-BADA-7864-DDFB33DA04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23481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1BD6137-7F9D-3662-442D-A660BDFCF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52A5C25-12AB-5032-C12E-EF8376F4BE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3368C04-705F-A9E1-0F79-697B93BB8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914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453B4DB-19B5-BBB9-A645-80F34E6E7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3DF02D0-35D7-8115-490F-D4E460E764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89A0E3B-EC70-991C-20F9-D51368FE1F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81071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0D3E38C-E246-D5EC-F199-4FFDB6CC3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636E9A2-0F06-6BA4-C2A7-0B8B4604E3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66C64E9-057A-552F-1252-164E044CB7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05081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E42BF0B-A767-B670-C1BA-CF39BEBC9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2CA9CD3-17A5-BB43-E741-30FA48B96E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5D5DD72-45B8-1DE3-20AD-255852C85B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47415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00527A1-E82A-BAD1-1910-077D84940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957A0F6-5679-A5A8-3031-567EAA4094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8B2A795-9061-9043-BB3D-80601FD01B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70052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1E2E988-FDF0-6B88-827A-8ABE1A7B3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9EE783B-DA2A-9E7E-3138-CC5FD820AD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3C118C2-FC14-71B6-72D0-F2314A84EC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43763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AAFB5DA-F295-F920-996A-46F65B0F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6B1C0A2-C237-2806-4125-D3680CEAD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EEDBF6E-4A78-AB36-7E2E-D848428F3A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96819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2B56FD8-9DBF-DBE8-781A-62C82C0A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B3E1018-AA5B-5ABA-9216-BF0D198C88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3A387F6-AEF0-0227-A933-1DCFB21BF7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29480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73673C7-055F-393D-2B21-EDE900D82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EF5931A-EF26-A130-F7D6-14E81C0C1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CACF840-7766-4FDE-29E6-F49D1355E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08559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70A4EA9-AE43-58D0-8158-C95F30CCB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D88CF13-51E2-6F50-FCCC-A02A454469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AE74D0F-61B9-34EF-F72D-23726A2C67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694450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AD376E4-6F7C-2DF0-8391-3702337B7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11213D1-2344-36FF-49AF-03D811384E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1676154-8B74-7CE5-EF22-CF4A4B5F00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55658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D9EC48A-4D43-1A11-A73A-D755F3443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0BB2533-F286-C3AC-C9E6-30AB7E110E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DC60AB5-83F3-54E0-EBBE-A0883DF803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61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FB9A48D7-E1D0-F649-9F9A-0C2A0A952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EC353B3E-FB2C-9D64-C402-68A6406780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15BC1803-3B89-918A-E8BE-71A719DC1D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874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BCB2C61-F075-9AF1-422E-7AB3C4E21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9B95724-B8E6-2FD8-164C-7FC520BA0C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EDF6B0D-58C1-AA1F-1CE5-9FA32C6B88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79988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BFFE1BC-CACC-D997-99D2-843EE138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5BC00FE-0621-D7DE-6AAC-1489CBE0B2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81B17F9-E57C-EBD8-89DD-683B8CAB87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410283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F1883CA-3884-B8AC-D5A4-65FE9DB4F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9E00421-A9B2-3304-41E2-D8FCB2362A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7B86411-3C33-CB10-72A6-595220A882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594244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3A5C269-8D24-4A5D-32E7-EE62211BF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C39BE2E-7965-F1EC-26E3-4C760AF160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DCD321B-082E-74DC-3EBA-F8AA7388C3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709350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BD7CA00-1943-458F-DA3C-DDEAEADC6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C30AEAD-56CC-7894-E813-D17A1E27B0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B112E38-8636-8E68-2073-418C929B59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34610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4A5AC3E-02CF-E4F5-5DE1-2405A2925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3DCF476-BAEE-7F16-86E0-BEF957D185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2E18113-8DFD-710A-CE9C-5F12BF2F70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9993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ECA958C-99D2-428A-CC8A-D1526D0A7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690E297-B7C3-E7FF-F082-D72BE9C745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C38EF42-8B52-F9A9-D388-238FE6DE14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347669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56339ED-5D10-6F3A-DBCE-4BCDCCC7C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87F9C82-2F68-F58B-C82F-A20AE27C3F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E1CB04D-643A-F1F7-04B5-17793F53E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515407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F95F5B3-06FC-4965-E75A-5EC830B03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A4DEE62-5951-601E-E51F-E3FF8E80F3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D85C58D-8A6C-59E0-FA0A-A3AA6629CE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038107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FEE438D-548F-E6D7-2905-7894B1F1C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623357F-0FFC-A1E1-E77A-B6E5BE579E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F6C0AF6-77DD-03C2-C100-273C1AEB06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78170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5A3512C-E572-8C22-6B46-A9415F679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22F9F4A-F034-5C2A-57B9-24BA4A6783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5EDE1C1-7810-CE82-A342-ECF36FDD7A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888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5065A04-B424-3314-2863-11F7A7C99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639CF2D-38FB-9773-8FA3-50B9C1B775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15852E1-ED83-C1B3-3A17-D04F9E15C3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189767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7E0BC2A-A193-3B07-817E-509472939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B6943F8-C433-1713-A53F-01AA3BDF94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2AFAC2A-0524-BFBA-E5BA-ABB472ADF6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502638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49EBA52-38F0-186E-93CB-38DD8968F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04653E4-01CA-F782-CC53-B71A2E4FE3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BA6E015-251E-0C27-C7E1-541B72FBA6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50861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E930D43-F268-94BF-1C28-45239E566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AFF978C-886D-4B8C-66F2-E1E4EAA83A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7D18BAC-96BE-2929-3B55-BB4BBE0EF8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14476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14C75CF-4125-7419-C3B8-F53768744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1CE0C48-8A12-C61C-7539-B6F11D0281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04E6BD0-B1D0-31C8-4CEB-ED603FC189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99542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D6AB1D6-1330-BD0F-5CAD-28E58F11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6EBD4B3-E628-A524-B636-78D76BAEFA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054CE49-A623-B177-D2D5-9BCAEC7EEA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99007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4698BA0-23EF-AF2B-9E9E-F8532AD80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DDF661B-1A52-8A41-CEF1-3BEF8D698D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61F444C-AC2B-DB0F-DBFA-C2F18E9FCD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844750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B5136A2-71D1-B0B7-6EE6-7988CFEA1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6D994E2-354A-58DF-0B99-35C8E0FF2E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A52AE46-20D3-E0C2-934A-12BDBBD8A9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14996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70A918A-8A40-FE61-A61E-F8D09A3C4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831850D-1FA6-1110-3F1A-FF890C2BC4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0606E92-6981-32FF-49F5-9577A0C0C8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74902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8A5F0B5-715F-B682-32CC-9AEC65E0E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7D1AEE7-7B57-3137-1B4C-537B317578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F220F21-F252-3923-1BB1-65C53828E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5861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13A9780-19CB-4F9B-C774-8F45CEAC3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4B464AB-BCCE-53CB-3EEE-284D21C56B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9391887-B7BD-4082-6D8F-FD81833F42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101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441CD60-1B2C-1C6F-578B-3DC49CC3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96F428E-0C92-515E-6D6B-609CB92640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2FF4631-4A0F-5415-CA93-8FE4054E3E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540109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A6728B8-66C8-D5FD-BD4A-E2E46F89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05F1F0C-BBA7-9017-DC9F-84F9C3E9B3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3A2C4E4-CC6C-8993-785D-9C9DA1C313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630207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FBEB556-BF29-574C-EE80-CAE85F93F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F051A0D-3BB3-D54D-380F-2D4BED751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B4CFAF3-BCF4-C758-94C7-5BB1715BEF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36705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8770C7C-4359-B715-1DA7-69D614C0E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646C572-1FD0-77F1-79FF-E27605B9C7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10AD77D-D226-C415-A3CD-85D9D3C6FA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51912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E87AB5C-0491-439B-6D66-E71AB3C04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AF88A9B-A04F-3E7D-342E-25E7D4E97D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940B901-79F7-B8E7-DA29-5825D4422C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8982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6822BF6-287E-3970-39A5-2E980C4C1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70A55B0-32B2-BB03-822A-64380E37C8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BAA8890-3125-91C6-51DE-87D067C678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86377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8092EF3-8ED1-AF52-AFD0-D22FD0392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54CAB74-A3C8-C8E3-D594-55C90A9A44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D9848BD-E20E-E8F3-C354-4E9CFB16EA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40512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5D31393-41EA-8C78-32E6-29D6089E9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AD0B226-B082-A0C8-B64F-B2BF502838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326A618-F6CF-820D-9B6F-E676432C29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142478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4051AF0-059D-0180-E552-32EF99355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764548C-1CF8-BB73-E1BF-9511192F58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5407FED-7DF8-F6ED-F00F-AF6E5A02A2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919535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043B2AF-140F-17FA-B128-0C8C40F5B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2CBE394-672A-5F23-8B4E-AFCA73CA45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042AA01-5120-EA35-543E-174DD34F85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673217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E399CF0-6E45-A32B-C8F2-1FA1F87FA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6DA6F82-1A85-1B0E-1C5B-58EDCF60C5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3D62A178-AF7D-3FD3-0A80-985F8B56AA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838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79A29F7-E6EC-09F1-CFA6-36A0EEBFB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9310AF6-86B5-82B8-80EA-F8C7C7B165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C1CA0F8-3512-685F-484B-606B9E5C0E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696702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F973458-9BE0-9584-0E96-B3A7C702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306DD41-20B5-1A47-0C9D-4520BBA95A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D4CDE99-F4FA-105C-4DB8-993AF62A4C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55529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8F797A5-BAA1-B1B2-C2C4-A5273A3D4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A7548CF-922E-84E2-E0D5-3ECC5F43C2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4C98718-8AC3-FD0D-6F04-F7B22B16CE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4669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4F81A49-B68C-28D1-9AEE-4AC8B460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900F517-B3C9-0049-2BAD-1E79E835C8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0F86C72-135B-8EB2-49CE-BC45D43D25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770746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1530B50-7CFA-09A1-C275-9637782CE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B7B61A3-771B-193E-69F9-0149809975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292DE97-9F99-2279-BDDF-47DD368BCD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286115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F6C1939-7395-2B7A-0ACD-C3E059EAB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7EE99BE-30D6-77BD-C2D6-59C6F5EDDF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F0DD7C2-5D8A-5FAF-31E1-CEBC395B1E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820025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E4F8A05-120A-A130-6325-4485A4CD5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FC437E9-6CAB-9F4A-6992-A571D5075C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CC73237-B0D7-FE3A-B64F-B869178FFB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637923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F13DC55-C999-A027-B79B-179276702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1782688-7405-08C9-7300-7A12947DBF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57C4C47-BD08-EBF2-4D7E-CD47CFCE10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167575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4FD633E-BE78-2C5F-421E-3FB027256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C1E5543-F2E3-4682-6AEE-3201634F8D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580E896-8F7E-000C-2FBA-ADBD4F51A0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64478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382520A-D550-A496-6889-5A3F50157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36DF73F-E0A0-16F0-825A-E867B0EAAD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2256CAD-CC37-0408-A283-85DE345E2C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4735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F5DC440-6AC3-7BD1-6ECD-80122FA3E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8037561-E62F-25A8-CF8F-6F9CBEDA0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E8A3955-30DB-009C-E020-D129212737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5421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FA9437E-FFA0-AE06-A47C-63587804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55F30DF-EA99-F557-511E-9D2B371F00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DE13637-56EF-87E1-EAF1-AA217707C5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465423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0A287B8-87E2-86C8-BB68-5BD2F8779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0FC3BB1-14C9-3099-D645-A0B5D8A2C3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12A6CE5-B73D-E740-E25A-38AD76BCDD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388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43EEED3-9201-18D0-0F59-C52EB72EA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9941F3B-156E-20FB-3E97-65B4E0B224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5744F3A-2D7C-DC0C-4BBD-CA8CDE9169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129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212CE27-2AED-E978-C93D-ECF4B3107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9793213-451B-B008-DCEF-3C080F7002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CD8F15D-4191-2AA9-56EF-806F0DB5AB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84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53FB662-5EBD-4D52-4372-773395B7B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64099E7-566B-CAB7-D556-9A72784B2A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30CF736-0F38-B6E7-CBCF-85B070638A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684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B078BAA-8DAE-1A6E-1306-B7D58EA0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B78DC1B-61D8-DD38-F4C7-B4E3B999F8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2DB5E26-B873-1EAF-86ED-E16C53BDC0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942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E803EFC0-C806-83AF-C04E-4E51C16BB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8C7144DF-9490-6457-0AF1-370555C007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3A450A0B-FE18-0B78-2233-D63D3C5EA1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3717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A2D5556-9163-675C-6861-9A665F4DF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3CAC0D1-7928-A5FD-CD83-0352CD1973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29EF6DA-9EA9-A5A2-9A2E-4AEF5EB8C9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8408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0EE80AE-AABD-8C45-9571-4EABA7871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4A38261-5C1E-49C3-1A52-D7A997E4B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674177A-482A-FBF2-AA81-4054127371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6270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05D826B-FB31-6D3E-49A5-692620C8F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974077B-6D6C-6A88-1646-75B86056F7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327AE26-733A-5E23-2CAB-F38D69D797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119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040EE38-E16A-AB0A-68E7-25F28DCE1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CC11ADD-226D-2B89-28A7-952C3C78F4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B5D0FF2-5A4A-FA70-E239-D4FF3210A1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3582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7625CA0-7BD8-1954-7D0C-24D998500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9650396-6D97-8A93-B0F4-C7B7566749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15DD486-C944-1F5D-A26F-4BEE5EF0EA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3808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9595858-3A0E-C862-D646-51CA5CBDA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D38F65B-7002-444F-B795-FC380B7045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0991466-22B0-A853-35E4-A80ABA86EA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7434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6FF8FCD-B2D7-3B84-2B8B-65B228AD0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B9BB582-0992-B33D-71F9-AFEB1C6C48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2AE85E6-72BF-EA87-20C3-8220B1209E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0430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B9104FE-B736-A39D-8CEC-F4A39BC8B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DAEAAD9-FF3D-AECF-1880-FE5390D8B1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4D6C23E-C9E2-44C2-7571-048D0F6D8B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525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0474A41-649E-29F8-FE4A-520BAA8EA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5706AF0-A14B-4C3E-11B2-2FB2A22272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BB99D91-0BA8-6266-59A7-2E24405519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5849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D6A5509-5198-3F61-75AA-8AE74A96F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8FE6240-8795-0010-787D-C4F37EC2D7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53E6B2A-BC0D-3FE7-100C-0ECAED5327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325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9B4F212E-1DB6-29A3-9A5C-4A8E5FF90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D7BD654C-E2A1-978B-7DB3-6EC6805C7E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1D385CF2-4013-94A1-4B52-43C2B7249A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569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A9B0F13-54F2-CF05-DC4F-0258F79AB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35A6C8D-3C4E-BE3F-2728-5D373FAED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2C27717-63F9-00EF-E94C-386394560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127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A87D0F1-175C-26A8-4E15-24A3A1155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B3B25DB-DAA3-03C5-F628-764A078AE6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8AC284C-D97E-8351-F2E1-7D8EED5AA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2996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FF87475-E6AE-A9EB-05C5-5E7398653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2AAA87A-4118-4DC0-58B0-871E0427A7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9E5C83E-D01F-C724-A87E-5811FB5C8B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5576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D3DDB2D-1421-8353-9E64-B7BD44BC1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B80F5C6-A1CF-B2AC-AE3D-1877549903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DED4B16-908A-3B33-3A62-3D1C847960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8682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D63B7B6-48E5-9742-CF98-C9825A25A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D8FE01C-13D7-7C27-BA33-22DFE29027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CBEBB38-3EC2-4C66-26BB-06F0E87BC8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1463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F82CA8C-4043-4BC2-9C12-6FE529B87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39AAA96-0E92-98F8-BBC9-CCF635B943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50D26D1-55E1-1636-34DE-7D3E0EF2E0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7466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1ED20A2-AA04-FD8D-798E-0B7F19266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63435BF-E633-5E0F-42B6-F6BCE77E7A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14FA206-11C3-4B8E-7565-66CB4DCD23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932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ECB2A24-4391-08A1-E175-B1D7DE93A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33344BE-9CBC-8BAE-D570-D6157140B3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4A917CA-D022-EF9C-BFCF-73B7DD2A1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418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C4687D7-F958-03CC-4B69-403233F98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DBFD647-9FD7-8D84-649C-EF43239554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C5EC907-3D60-60B3-51EE-453E7ECF9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2324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BF8462C-2C71-F78C-E439-3B5E9C3E2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636D50B-0A45-D2C1-1E3B-74D539F5A6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9CCB8AA-C4CA-F911-91A6-ACB6B9ADFB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764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9D547757-CC25-4D66-8ADD-15C88A82D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59C34EAE-ABE9-0FE5-FCB3-1BA85B1983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B2E2B906-CCF6-BA7F-B216-96F83887C6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2131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47E2717-3304-7D8D-809C-C2DFF4D7C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B2E40CE-C9C1-0A43-0D3B-4396D663C5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23A414B-17FD-78EC-1282-D260F11B26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9468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38E83E8-645E-EFAF-CE62-D2088830C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52407B6-E380-961B-7C5D-831F73A109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51E550B-716E-E4C5-6ED0-2086CD969A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5812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F2A379D-D04D-B27B-9F5E-2322369C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C5B1BFC-3832-0973-10A8-79F358ACE9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7709449-D5FD-8C39-FBE2-49D7E4DF44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671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965160F-6DB0-3648-499D-E383C00D8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DA7E87C-D5AE-259A-EE15-531086939F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1E41D4F-5964-80CD-369D-4EFF26078E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0553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62F452C-4398-4442-258B-58D999D49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67E38D0-DD68-A507-203A-5DD7F51E86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1179238-2130-A348-D471-A973DAA9D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1843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0016487-B53E-8AA0-CEDE-491EC72FF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FE358D1-7540-F410-5CE7-60571C0D99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6677F94-B621-D471-2E51-E997503E22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6146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68D5068-1F5C-A541-BEF2-EFE610DB3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DBE5F0C-8BBF-2A07-5FAA-41B1C8C7D2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FDE7C76-CB04-8A6C-F6D6-2F06894CA8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6915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495CD05-BD99-F9AF-E456-75342DE1D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E31DEED-CB8A-1925-2373-9DFF8C45CC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310C526-DEA1-F954-39D1-8DCCF319D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774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121F860-89C2-79EF-6435-8AF8A208C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AC3308C-5023-588B-5C66-F45F20D491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1368023-EC1F-2414-709E-F9C02015D4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7416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DAED8C3-CC67-E1DB-4619-933E2204B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FD2AA50-7F79-F00D-524E-4E8C588CDB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9E1327A-E1EA-C704-1C43-E8AD06517C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2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B1EC7CF9-5EE4-1D3F-4C8C-57029FADB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938BA897-D342-AFEB-CBC5-67BC282E03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AE11EBF2-1225-A98C-6482-0682996E7E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775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536718C-CD74-7C4D-AD0A-3DFCFB24C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B875AC4-38C6-7232-A42E-733C0F4AF4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E6AC29E-3B34-0B90-5314-62B82C5B1D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8972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6393FDA-1957-4A88-8231-1AFDD23F8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B9CA5A6-E89E-678E-A68C-846ACB02E2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5059152-1D1D-5568-36AA-705F232175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9051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9C591C4-DA34-4088-65D1-40DCAC5EF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C519CA3-FF94-C8F0-D424-645AB7B5C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F68ABAD-0EC1-22F6-AF68-0E19E24C9D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4907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452B45F-96BC-3292-2034-EAC1F6311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DB2C5C1-1F35-393E-9A26-3E419F9FE7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92C15AB-5488-65A3-049D-FAB084F2C7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1557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B20B54C-FB16-0B68-2602-22ABE2271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D0A0E7B-838A-CC3B-7E2C-80EA8FF4B6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AEB5795-C541-2A93-4334-A7234A9C73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8647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85EAC56-3FB8-81E1-984A-3E79D503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9CDA4A9-5B4F-0FE3-F16E-0B590B2842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49775CE-354B-D771-72B4-08EB5C261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5551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DFD9DA2-E954-8F14-1045-680C740E5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7704558-BD3C-0251-1C3F-F826DE8BE7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40E663A-8CDB-6EC3-A60F-86FA659252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0599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E2B4D45-22DE-4F8A-34C0-034C232E5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387EC1B-C8DA-B332-5521-4F839B5F3A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B75ADDF-9556-A3E8-2647-3EF85D9297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2649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43EF5DC-7716-2CD2-7E43-48AA15CEC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082E6FF-350E-5630-6B4A-F68710945E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02CF73C-605C-5FEA-F007-B1436F0FE7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946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0DDD663-EBB7-1498-E7A8-816BF7492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7DFC87F-F329-D272-F893-41C040AA6D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F685E30-A867-4FF6-E6FF-0EE4A7519F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728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C24510F0-9789-A8AC-C716-882B7AE50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3B57C856-3D63-2C6C-E033-BB756EBDF9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ED0C4BA7-6996-19A3-F907-81903FC3C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7023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F0F765E-43D3-F96C-012D-3812FDA52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D1AF580-40E3-EA75-76DB-24A685E9C3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63D17FE-EB60-6409-75E4-6C37B00CD1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15251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900D53F-8B92-865D-7A74-0037DD7AB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C0129FC-9792-3B09-5755-4AB7548A6E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FBFAEF5-2236-3B7F-4D27-8D178FA7E3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8098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CB935B8-B167-1D44-69A7-0AFED6778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85DA535-49F6-4EEC-2105-588F9BFCFB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28EA2A6-B602-C0D3-65D2-34DF81E99F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0364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BCAC058-58C4-5B2D-1B14-380563461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5FEFC41-7923-D1A9-5F64-EE08B493AE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8177485-0161-29F0-614B-4C0921A10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9590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6368A6F-44C6-478C-3586-9D61A30E2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E9F7CB0-ECDC-1E41-875C-CBFFD250F6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D39BA91-91AB-3691-7EE9-70AFAE1122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8202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E3427F5-873A-79E0-DD95-0CB2D0ECB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62A27B6-5A25-3F32-D942-65D5E656AB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10FBC1F-9400-C469-B281-BB8C42EBFD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8634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27B18FC-1D17-1F27-850B-27D15D2D7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5442427-5275-4E43-BFFD-C96667B095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758D9A9-F288-EF35-1FE1-4015E8D1A4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2411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C640474-9EF9-0607-7D6F-537B24851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95C3BD1-8A59-F776-9B70-AB63B17D8E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8BFFDEA-5753-7050-9102-D8EC1396CE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6321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5811F64-3B27-A63A-8A8A-1D0BDE69C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C75B8C9-F1DD-9955-5141-49AFCADC83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71B2AB0-3136-9498-0175-D352B81073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0315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C65AAFF-1EE1-D362-82FB-132B7CA5D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DE96409-7E4F-BF46-B439-6D355BB48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7A8552D-707C-3977-A565-8C372887D9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0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1F46FE5B-10CD-3642-94DB-78E3E54E2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F7217D35-7788-E033-E074-4DB37B4418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5595069F-03B8-9BD6-A387-29A7F328EE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44300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2D94F0C-9705-CC0D-DF58-BA9DEA12A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284E23D-9683-1279-B661-7DB9525537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D327266-3E8A-D180-DA3C-826B895A17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8825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1BFEE2C-BD9B-FD4D-0020-739A922A9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0CABDA1-F75C-90AD-259C-22CA528D67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1E2D4B6-4C77-BF30-508F-AF4613ADAA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096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1234699-61CF-7F9A-A537-735C2B26B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E87A817-84B1-ED23-7597-EA5C0B53C5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86CCDFE-42CA-9AB8-D5F9-0E08D9EA43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0123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2D0A068-BD18-1514-F0C3-8448E9173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01193C9-B7CE-B6CD-9127-F329C4054E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A43720D-564D-A012-E256-01F49F3316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18282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9C767B7-9B91-2B1D-8320-72442B8F4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AC9864B-9F1E-6394-3AFB-C11BEEF09C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111B0BF-74A2-D3D3-2CBD-CA7BB23D8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3534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E000680-11CB-317F-5F60-D2069CE3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D147B10-5C8C-2AA7-BE2A-647E32F2D3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769D71D-AAC3-B7AC-F1B2-AB3C26419D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66768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5E1EC56-EDEB-49FE-BFCA-8E7963431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989FC95-003C-CF76-0965-3D7F493760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C99E9F6-9CB1-090B-3FE6-B8A6FDE57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317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C181CF6-5F93-5634-B418-43618FA83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FB94511-F636-C38A-5DDB-ABDBDA13FA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0C94D45-D2F0-66B6-14A4-781BBC3F5F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3484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396C364-1F87-A6DE-B7B0-622EA81AF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D15C813-2D8D-3D3A-35AF-604D580B8E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C5DE457-B921-9CC9-7E9B-741B104B83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47934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23D9CDB-0DDB-E676-1236-8D6F7B539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EC19F8F-ECB9-DD42-F58C-C010A2804E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E656288-D3A7-BA3C-2602-C038619359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382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0F300B48-9E95-B40F-3E2B-3592FEA02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60F2EA18-0990-1D52-7564-231C2725DF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1684E1C0-E53A-7815-DD00-89729D9DB0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79844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40795A9-7AF1-AA5D-1073-7F54DE75B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6F04DB5-61F5-D374-1A84-3255E4AF25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4FB60C1-1692-5E8B-9179-B6DEB02D07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86110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23B0307-184B-F7D3-4548-48EC00BAF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18C1F25-95C0-1464-7929-CCDE15D648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2F1FCE2-FBCE-3CDF-2729-F9864B70F6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50257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8961D46-D919-D256-7961-BBEC18404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CFA039E-59D1-9125-BECA-00213F6AAF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B2528A3-C06F-64CF-727E-C0A1D61D7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18688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2D869FB-0883-3498-8A2F-3C8D18D74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1A78343-B111-2D15-A3EE-E428D0236B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0967EDF-A404-821B-5DC9-A3F0C884D1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2441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3C5A312-B84A-F68F-B38C-46AFD721D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436A7C9-9073-26D5-9127-6303AA4D36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8872F0D-E21F-355F-9203-DF5CBE59E7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30507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43EFFE2-7CC2-D7AD-F1EC-1719C2DA7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9183254-D9B2-090F-1D4B-ECD6BEA39C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5AA9B25-55E3-3C8C-CDA8-25CF7C182D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9527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32856B9-D3F7-C394-EAD9-DECE5B567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518D35A-B701-D43B-0959-503B538617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59B431B-4098-FD31-6DDE-A85296511D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84986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3B2BF36-9A25-9F6C-9097-5D308FDC0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BDF6B0D-6FFC-BD18-BD42-80B9608C30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629A8D3-85A0-7CC0-B60E-F02E009EA1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62935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F0D30D4-A889-4550-6DD2-C7B30B136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1F7600F-CD53-4A02-4E01-D3D792282F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64D9B63-77D4-91DC-2783-8AE0B3DBDE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0424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08FA40A-8530-363C-DF67-B1547FA92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536D293-0FC5-B13D-4665-494556BA4E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2E4BDC3-1B8C-FF19-D364-923412BEC1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3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ctrTitle"/>
          </p:nvPr>
        </p:nvSpPr>
        <p:spPr>
          <a:xfrm>
            <a:off x="956602" y="1639558"/>
            <a:ext cx="103590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r>
              <a:rPr lang="en-GB" sz="3000" b="1"/>
              <a:t>Lecture 4: </a:t>
            </a:r>
            <a:endParaRPr sz="3000" b="1" dirty="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endParaRPr sz="3000" b="1" dirty="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r>
              <a:rPr lang="en-GB" sz="3000" dirty="0"/>
              <a:t>Functions</a:t>
            </a:r>
            <a:endParaRPr sz="3000" dirty="0"/>
          </a:p>
        </p:txBody>
      </p:sp>
      <p:sp>
        <p:nvSpPr>
          <p:cNvPr id="102" name="Google Shape;102;p13"/>
          <p:cNvSpPr txBox="1"/>
          <p:nvPr/>
        </p:nvSpPr>
        <p:spPr>
          <a:xfrm>
            <a:off x="2897084" y="3907028"/>
            <a:ext cx="8280600" cy="17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SCIF10002 – Introduction to Coding and Data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 Maullin-Sapey</a:t>
            </a:r>
            <a:endParaRPr sz="18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GB" sz="180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October 2025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0/12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09BED04A-4CA5-05F5-79D8-3FF66D634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718A1865-3B7C-275B-D4B8-9064BD77B6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3628A4B3-9355-3C99-860B-F3D7ACFEE904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lnSpc>
                <a:spcPct val="90000"/>
              </a:lnSpc>
              <a:spcBef>
                <a:spcPts val="1200"/>
              </a:spcBef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5: Consolidation Week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Why learn to code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499D8D4-DEAA-E7FA-4F25-893924848D4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8591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B9452B9-C144-907C-F59E-FC7A4A59B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D97AB81-E7F9-40DC-7A53-2AA642C8E9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F5ADD86-C85F-F3B7-3B43-B3759FA3D704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9ABA6AC-2477-F2E6-6FFE-07E0991093E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3A416B-ECFC-4753-F43F-569F16DE60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122C7-1B9C-7643-27F9-503BC22A51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884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30D09B3-6D9A-6AE3-719D-F1F637076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0570A66-2F86-CA86-92B5-EA74B06857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EEAFB85-2095-1180-864A-85BA934C0599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AE66CB6-4473-38FE-9551-A479F4B8E3B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9A670B-094D-9C60-A94B-1765B269B8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136;p17">
            <a:extLst>
              <a:ext uri="{FF2B5EF4-FFF2-40B4-BE49-F238E27FC236}">
                <a16:creationId xmlns:a16="http://schemas.microsoft.com/office/drawing/2014/main" id="{436591F3-4E2B-EBE7-F9B5-365F0E6563F8}"/>
              </a:ext>
            </a:extLst>
          </p:cNvPr>
          <p:cNvSpPr/>
          <p:nvPr/>
        </p:nvSpPr>
        <p:spPr>
          <a:xfrm>
            <a:off x="7318375" y="2501807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6;p17">
            <a:extLst>
              <a:ext uri="{FF2B5EF4-FFF2-40B4-BE49-F238E27FC236}">
                <a16:creationId xmlns:a16="http://schemas.microsoft.com/office/drawing/2014/main" id="{4487BB13-E1B1-8C94-2BE1-4C45064DF434}"/>
              </a:ext>
            </a:extLst>
          </p:cNvPr>
          <p:cNvSpPr/>
          <p:nvPr/>
        </p:nvSpPr>
        <p:spPr>
          <a:xfrm>
            <a:off x="7318375" y="3781476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6;p17">
            <a:extLst>
              <a:ext uri="{FF2B5EF4-FFF2-40B4-BE49-F238E27FC236}">
                <a16:creationId xmlns:a16="http://schemas.microsoft.com/office/drawing/2014/main" id="{6F645EA0-6F53-0097-AA65-AF326DFE632E}"/>
              </a:ext>
            </a:extLst>
          </p:cNvPr>
          <p:cNvSpPr/>
          <p:nvPr/>
        </p:nvSpPr>
        <p:spPr>
          <a:xfrm>
            <a:off x="7308949" y="4803406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767BA-514A-99DE-6964-899F7DB165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417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4351123-6085-47B1-F300-12D05CFC9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7AFFFA5-574A-1980-32E7-DD9CFB9790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2285A56-A725-F704-135D-233C9376946A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DC49947-23F5-23BE-0A88-C0998E01876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D00895-56E2-B652-951E-E4C05AA9DC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136;p17">
            <a:extLst>
              <a:ext uri="{FF2B5EF4-FFF2-40B4-BE49-F238E27FC236}">
                <a16:creationId xmlns:a16="http://schemas.microsoft.com/office/drawing/2014/main" id="{410C48B5-A218-4C2F-7896-DFBC95E7D255}"/>
              </a:ext>
            </a:extLst>
          </p:cNvPr>
          <p:cNvSpPr/>
          <p:nvPr/>
        </p:nvSpPr>
        <p:spPr>
          <a:xfrm>
            <a:off x="7318375" y="2501807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6;p17">
            <a:extLst>
              <a:ext uri="{FF2B5EF4-FFF2-40B4-BE49-F238E27FC236}">
                <a16:creationId xmlns:a16="http://schemas.microsoft.com/office/drawing/2014/main" id="{C193A65E-C1BD-AD91-C7BE-16AEE27D553E}"/>
              </a:ext>
            </a:extLst>
          </p:cNvPr>
          <p:cNvSpPr/>
          <p:nvPr/>
        </p:nvSpPr>
        <p:spPr>
          <a:xfrm>
            <a:off x="7318375" y="3781476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6;p17">
            <a:extLst>
              <a:ext uri="{FF2B5EF4-FFF2-40B4-BE49-F238E27FC236}">
                <a16:creationId xmlns:a16="http://schemas.microsoft.com/office/drawing/2014/main" id="{84636CE0-BDEA-2B26-929A-ECCB3DB3574A}"/>
              </a:ext>
            </a:extLst>
          </p:cNvPr>
          <p:cNvSpPr/>
          <p:nvPr/>
        </p:nvSpPr>
        <p:spPr>
          <a:xfrm>
            <a:off x="7308949" y="4803406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7EAC0D-6D5C-2E4E-8921-EDFF89C99985}"/>
              </a:ext>
            </a:extLst>
          </p:cNvPr>
          <p:cNvCxnSpPr>
            <a:cxnSpLocks/>
          </p:cNvCxnSpPr>
          <p:nvPr/>
        </p:nvCxnSpPr>
        <p:spPr>
          <a:xfrm flipH="1" flipV="1">
            <a:off x="8845669" y="4209712"/>
            <a:ext cx="733878" cy="14209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50C941-471D-5EEC-D66D-0B7761FEC00A}"/>
              </a:ext>
            </a:extLst>
          </p:cNvPr>
          <p:cNvCxnSpPr>
            <a:cxnSpLocks/>
          </p:cNvCxnSpPr>
          <p:nvPr/>
        </p:nvCxnSpPr>
        <p:spPr>
          <a:xfrm flipH="1" flipV="1">
            <a:off x="8836244" y="5118479"/>
            <a:ext cx="552853" cy="5121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658A50F-D72F-A376-8901-2310DDE44D6B}"/>
              </a:ext>
            </a:extLst>
          </p:cNvPr>
          <p:cNvCxnSpPr>
            <a:cxnSpLocks/>
          </p:cNvCxnSpPr>
          <p:nvPr/>
        </p:nvCxnSpPr>
        <p:spPr>
          <a:xfrm flipH="1" flipV="1">
            <a:off x="8836243" y="2706623"/>
            <a:ext cx="915881" cy="29430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198;p20">
            <a:extLst>
              <a:ext uri="{FF2B5EF4-FFF2-40B4-BE49-F238E27FC236}">
                <a16:creationId xmlns:a16="http://schemas.microsoft.com/office/drawing/2014/main" id="{8C33963B-206F-6F0F-3BA4-0B4249629035}"/>
              </a:ext>
            </a:extLst>
          </p:cNvPr>
          <p:cNvSpPr txBox="1"/>
          <p:nvPr/>
        </p:nvSpPr>
        <p:spPr>
          <a:xfrm>
            <a:off x="7813341" y="5649653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is repetitive…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38E318-CA96-B48D-9423-62A3150ED5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64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F4CCB2C-A49B-6C88-514B-C60BDD0BE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CF3180E-EBA8-96E5-E76A-F5D88B1CB9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EF2BB42-2975-7589-DD17-33F12CBB39AD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AB6F4C1-4E1D-8F25-3394-0EFACAD2DF3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BCF420-30EC-2ED1-28B5-4A42D2A45D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4122E7-65D4-D40B-77CC-E620D1B487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208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B547494-EC80-048A-F529-091132CCB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9872800-581F-5D4E-D10D-D882C9529A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DCF14AB-57C7-F563-1482-A3C60C689DF7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569C913-BBB3-0025-84D9-36595A04196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16DD09-3CF9-D8C2-9B83-05A128C0F6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Google Shape;136;p17">
            <a:extLst>
              <a:ext uri="{FF2B5EF4-FFF2-40B4-BE49-F238E27FC236}">
                <a16:creationId xmlns:a16="http://schemas.microsoft.com/office/drawing/2014/main" id="{43393BE6-0BC6-0400-C7FA-5A32804CA520}"/>
              </a:ext>
            </a:extLst>
          </p:cNvPr>
          <p:cNvSpPr/>
          <p:nvPr/>
        </p:nvSpPr>
        <p:spPr>
          <a:xfrm>
            <a:off x="7299522" y="4333938"/>
            <a:ext cx="3978078" cy="35118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36;p17">
            <a:extLst>
              <a:ext uri="{FF2B5EF4-FFF2-40B4-BE49-F238E27FC236}">
                <a16:creationId xmlns:a16="http://schemas.microsoft.com/office/drawing/2014/main" id="{9E827981-EE87-0FE6-7284-DA82130155D5}"/>
              </a:ext>
            </a:extLst>
          </p:cNvPr>
          <p:cNvSpPr/>
          <p:nvPr/>
        </p:nvSpPr>
        <p:spPr>
          <a:xfrm>
            <a:off x="7299521" y="3134860"/>
            <a:ext cx="3663851" cy="64661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24663-0769-BDDB-A080-3A11EBAC1C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847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6DE1472-D678-3E45-E65B-39D303DA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6B93279-1545-C7D6-E974-6897C0134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48B737F-D43B-E24A-BE15-E1CD374BFCBA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5EE211F-B6B5-604C-45C7-D6FA5278235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48CCE2-BDE6-D7DF-277D-18A51172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Google Shape;136;p17">
            <a:extLst>
              <a:ext uri="{FF2B5EF4-FFF2-40B4-BE49-F238E27FC236}">
                <a16:creationId xmlns:a16="http://schemas.microsoft.com/office/drawing/2014/main" id="{794691C1-C31B-3860-F3B8-71394EE16279}"/>
              </a:ext>
            </a:extLst>
          </p:cNvPr>
          <p:cNvSpPr/>
          <p:nvPr/>
        </p:nvSpPr>
        <p:spPr>
          <a:xfrm>
            <a:off x="7299522" y="4333938"/>
            <a:ext cx="3978078" cy="35118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36;p17">
            <a:extLst>
              <a:ext uri="{FF2B5EF4-FFF2-40B4-BE49-F238E27FC236}">
                <a16:creationId xmlns:a16="http://schemas.microsoft.com/office/drawing/2014/main" id="{AA1CD3B1-FCA3-2805-A7C6-96B8C959A32E}"/>
              </a:ext>
            </a:extLst>
          </p:cNvPr>
          <p:cNvSpPr/>
          <p:nvPr/>
        </p:nvSpPr>
        <p:spPr>
          <a:xfrm>
            <a:off x="7299521" y="3134860"/>
            <a:ext cx="3663851" cy="64661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98;p20">
            <a:extLst>
              <a:ext uri="{FF2B5EF4-FFF2-40B4-BE49-F238E27FC236}">
                <a16:creationId xmlns:a16="http://schemas.microsoft.com/office/drawing/2014/main" id="{52ED4F2C-6C71-8A79-2EB5-54877D858B3F}"/>
              </a:ext>
            </a:extLst>
          </p:cNvPr>
          <p:cNvSpPr txBox="1"/>
          <p:nvPr/>
        </p:nvSpPr>
        <p:spPr>
          <a:xfrm>
            <a:off x="3822361" y="5007358"/>
            <a:ext cx="319048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But these lines don’t repeat…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Loops aren’t as useful here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B301240-6DA3-51E3-8A30-FC8B2F4A1B74}"/>
              </a:ext>
            </a:extLst>
          </p:cNvPr>
          <p:cNvCxnSpPr>
            <a:cxnSpLocks/>
          </p:cNvCxnSpPr>
          <p:nvPr/>
        </p:nvCxnSpPr>
        <p:spPr>
          <a:xfrm flipV="1">
            <a:off x="6206610" y="4581625"/>
            <a:ext cx="855106" cy="5034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3DF34B-C7F1-A6E7-6AD2-9387DD7C3D93}"/>
              </a:ext>
            </a:extLst>
          </p:cNvPr>
          <p:cNvCxnSpPr>
            <a:cxnSpLocks/>
          </p:cNvCxnSpPr>
          <p:nvPr/>
        </p:nvCxnSpPr>
        <p:spPr>
          <a:xfrm flipV="1">
            <a:off x="5697407" y="3458167"/>
            <a:ext cx="1349874" cy="15582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EB98062-5614-1DE7-8222-FAF332DE5A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092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D873ACD-E681-F321-9ED2-561DB7063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11DD785-612C-440A-50F6-114D54A718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CE3D2F8-8491-B219-1DC0-8A9BAFD5F3EE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E69DD9C-5296-971C-6284-0D719027B4E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8D099F-324C-A397-64CB-402FA1DA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Google Shape;136;p17">
            <a:extLst>
              <a:ext uri="{FF2B5EF4-FFF2-40B4-BE49-F238E27FC236}">
                <a16:creationId xmlns:a16="http://schemas.microsoft.com/office/drawing/2014/main" id="{39CDE37D-C2DE-17AA-DE3E-BFE78D928C7B}"/>
              </a:ext>
            </a:extLst>
          </p:cNvPr>
          <p:cNvSpPr/>
          <p:nvPr/>
        </p:nvSpPr>
        <p:spPr>
          <a:xfrm>
            <a:off x="7299522" y="4333938"/>
            <a:ext cx="3978078" cy="35118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36;p17">
            <a:extLst>
              <a:ext uri="{FF2B5EF4-FFF2-40B4-BE49-F238E27FC236}">
                <a16:creationId xmlns:a16="http://schemas.microsoft.com/office/drawing/2014/main" id="{ED6E0297-DBD5-4D47-DCA9-8B3020C57D6E}"/>
              </a:ext>
            </a:extLst>
          </p:cNvPr>
          <p:cNvSpPr/>
          <p:nvPr/>
        </p:nvSpPr>
        <p:spPr>
          <a:xfrm>
            <a:off x="7299521" y="3134860"/>
            <a:ext cx="3663851" cy="64661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98;p20">
            <a:extLst>
              <a:ext uri="{FF2B5EF4-FFF2-40B4-BE49-F238E27FC236}">
                <a16:creationId xmlns:a16="http://schemas.microsoft.com/office/drawing/2014/main" id="{31BAFE86-9A83-4481-2EE9-ED150EE7A1BE}"/>
              </a:ext>
            </a:extLst>
          </p:cNvPr>
          <p:cNvSpPr txBox="1"/>
          <p:nvPr/>
        </p:nvSpPr>
        <p:spPr>
          <a:xfrm>
            <a:off x="3822361" y="5007358"/>
            <a:ext cx="319048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But these lines don’t repeat…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Loops aren’t as useful here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9D09B86-FBBF-E145-E570-38F5910ABD0C}"/>
              </a:ext>
            </a:extLst>
          </p:cNvPr>
          <p:cNvCxnSpPr>
            <a:cxnSpLocks/>
          </p:cNvCxnSpPr>
          <p:nvPr/>
        </p:nvCxnSpPr>
        <p:spPr>
          <a:xfrm flipV="1">
            <a:off x="6206610" y="4581625"/>
            <a:ext cx="855106" cy="5034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F492AA-84F2-3F1F-EDDE-1AB4D8882A37}"/>
              </a:ext>
            </a:extLst>
          </p:cNvPr>
          <p:cNvCxnSpPr>
            <a:cxnSpLocks/>
          </p:cNvCxnSpPr>
          <p:nvPr/>
        </p:nvCxnSpPr>
        <p:spPr>
          <a:xfrm flipV="1">
            <a:off x="5697407" y="3458167"/>
            <a:ext cx="1349874" cy="15582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719DFA0-9359-E26E-8C81-6E3A401A61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739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D8F7367-110E-46BF-54B9-AAB8481CE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3BF0C7E-9511-35A3-8ECE-6EDC49D0E5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44C33C9-A8DD-66C5-33B5-1D0B343B3CF5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8D026E8-9311-F593-8C38-C18CB972037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623E3B-99B8-DA46-6E6A-4BE1266D40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2F2A5DB-4775-77D7-DE0C-BF44C4BB2C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556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C47141C-5BC1-4876-D60E-B061C25BC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07272E0-E06B-ECA2-CAD9-52C8D1CCB6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686105D-8C70-A760-DCCA-AD2CF11236A7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E55B017-6802-AFFF-C717-0AA974F8FEF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11F233-FD77-0511-DD81-0843EB15A8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12AA6D3C-8751-12D3-630B-DAA02BD12D45}"/>
              </a:ext>
            </a:extLst>
          </p:cNvPr>
          <p:cNvSpPr txBox="1"/>
          <p:nvPr/>
        </p:nvSpPr>
        <p:spPr>
          <a:xfrm>
            <a:off x="1771049" y="4766726"/>
            <a:ext cx="494340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want a way of doing the same computation whenever we like…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…without repeatedly writing the same code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C22DA-3980-8385-831C-1A29E9AF5E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324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2C133A9-010C-5C2B-E1F0-52BC23032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54B0905-300A-0625-4AC6-4D2E6CB7E6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8560FC6-D0AA-0B21-562A-E291AB3927A0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C3A1350-8A91-92D4-FFD4-280A9066E46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400485-B598-488F-E8F9-985A647816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FF641B4E-E223-3101-CCB7-4881D2B3C3B3}"/>
              </a:ext>
            </a:extLst>
          </p:cNvPr>
          <p:cNvSpPr txBox="1"/>
          <p:nvPr/>
        </p:nvSpPr>
        <p:spPr>
          <a:xfrm>
            <a:off x="1771049" y="4766726"/>
            <a:ext cx="494340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want a way of doing the same computation whenever we like…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…without repeatedly writing the same code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2F612-5331-30D9-78A2-204F68A146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15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380E393F-61AE-65AA-86D9-86638521E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4A006B44-B19B-0C56-2F07-789394A9F5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17B8D9DA-38D9-39BC-6E6C-8298E4BA4D4B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lnSpc>
                <a:spcPct val="90000"/>
              </a:lnSpc>
              <a:spcBef>
                <a:spcPts val="1200"/>
              </a:spcBef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5: Consolidation Week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Why learn to code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Tackling Problems: A Worked Example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E2DA6CC-B840-FC38-6005-E964C1B3F28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761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8E70705-728E-0B79-BB6F-322D28FDC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2182632-9398-4F8C-80D5-F1BE247763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B85DB6D-5664-6928-3F98-8B6B46289A55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89173CF-3D84-CC7E-7282-FF12FCF6CAA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B4F07-BD52-6862-8E87-C21A3EB69D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F6F254-1B22-9413-CEC1-81B449FE3C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324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16FECA7-6AB6-9191-E1E5-60ABB4E68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514373F-FEB7-EA33-25BF-614C2F5845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81C97EB-5151-2A5C-084A-2DFF9B45CE20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such cases, you might want to use a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B6FD6F3-0536-8EBC-E5B3-6CDB4076517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9D7626-B420-1A37-FF60-F654EC7229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86592B-374B-BF9D-DC8D-916F8A1F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295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38F1529-EFFC-79F6-6539-6496B9E6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61503A4-A12E-8CB8-B92B-894842BF22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0DCBC9F-C939-69AE-F50F-E4BC409AA8ED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such cases, you might want to use a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a function as a block of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pre-prepared code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that you might want to run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over and over again.</a:t>
            </a: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2F95C20-E8A3-5C8A-B540-B9AC96D6777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84E8F5-F899-C60F-7A82-70A67A7EF9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033B6D-90BC-D473-A0B3-D431A2AF47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471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D05BE16-6E04-74E1-E814-DB8FCD281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424E93B-C66F-B97A-79A5-A8088C411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B0F7FCE-263B-BED5-2F88-3BF7993ED67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6510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7305EE7-EBF2-383E-8F00-DE4E247B6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6362CDF-E333-DB7B-3EF2-D6EDFB41ED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7FFF78D-FDD2-EC15-0CE8-60CBE41B461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2BBAA94-B4AC-D535-C46C-59138FE37E3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3026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6C0F65F-CE65-11B0-A8A4-BF155949C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7DA7123-76D7-7648-5A10-9E62DC84FC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455DEE2-3BE3-6249-785A-5A9B88250E18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EA136DF-E428-7B36-5CBE-107874F43A9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487396-8370-6949-20AE-FF29C9E1F0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4E4C0B-0FDA-918E-A90D-4FC85CE1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838" t="35220" r="56315" b="61851"/>
          <a:stretch>
            <a:fillRect/>
          </a:stretch>
        </p:blipFill>
        <p:spPr>
          <a:xfrm>
            <a:off x="2063750" y="2979317"/>
            <a:ext cx="3819960" cy="15355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8321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CCF2AF6-E89D-8485-0E83-36A7E7DA3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D60E358-5812-8E95-282A-91C08F6377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BBA29AD-3B32-BCAB-4560-1F8CF65CC5E8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1B0E252-7756-4D13-3DD5-A719060F698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1E3B40-7F09-5736-B770-259E34457B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67573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3FEA58C-20B6-03CB-4E21-0DF467889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D767D84-EE46-509A-7D73-272C08F685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6982AB6-0EBB-3A60-9CB7-C8403DBF210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A7A49A6-B1CF-769F-AAD7-964F4B9C45C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8BD1DC-084C-3A1A-C41D-97C4A42F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Google Shape;136;p17">
            <a:extLst>
              <a:ext uri="{FF2B5EF4-FFF2-40B4-BE49-F238E27FC236}">
                <a16:creationId xmlns:a16="http://schemas.microsoft.com/office/drawing/2014/main" id="{DB67C4C9-3151-19AF-1302-E6A392159F15}"/>
              </a:ext>
            </a:extLst>
          </p:cNvPr>
          <p:cNvSpPr/>
          <p:nvPr/>
        </p:nvSpPr>
        <p:spPr>
          <a:xfrm>
            <a:off x="2012950" y="3171615"/>
            <a:ext cx="463550" cy="3431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26887-789C-6FC3-EBB5-19AFC833F290}"/>
              </a:ext>
            </a:extLst>
          </p:cNvPr>
          <p:cNvCxnSpPr>
            <a:cxnSpLocks/>
          </p:cNvCxnSpPr>
          <p:nvPr/>
        </p:nvCxnSpPr>
        <p:spPr>
          <a:xfrm flipH="1" flipV="1">
            <a:off x="2281896" y="3640819"/>
            <a:ext cx="194604" cy="16242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98;p20">
            <a:extLst>
              <a:ext uri="{FF2B5EF4-FFF2-40B4-BE49-F238E27FC236}">
                <a16:creationId xmlns:a16="http://schemas.microsoft.com/office/drawing/2014/main" id="{0A86A2F1-32A8-ABEE-0D63-860D21D8AD3F}"/>
              </a:ext>
            </a:extLst>
          </p:cNvPr>
          <p:cNvSpPr txBox="1"/>
          <p:nvPr/>
        </p:nvSpPr>
        <p:spPr>
          <a:xfrm>
            <a:off x="1176379" y="5231203"/>
            <a:ext cx="3532412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def keyword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(stands for definition)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33428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A3DC912-1D03-0C31-BD9F-D6E0F3E1A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5F514D0-BDE0-AC05-583D-9543642889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7528A63-D388-FAE3-FC71-1BA79494692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CF8E0B9-E9EA-0244-72FB-3AF9F2AC844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44116D-685C-A72D-B079-D4582475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Google Shape;136;p17">
            <a:extLst>
              <a:ext uri="{FF2B5EF4-FFF2-40B4-BE49-F238E27FC236}">
                <a16:creationId xmlns:a16="http://schemas.microsoft.com/office/drawing/2014/main" id="{86B4F16E-E41D-AC9C-6F87-9554E0054689}"/>
              </a:ext>
            </a:extLst>
          </p:cNvPr>
          <p:cNvSpPr/>
          <p:nvPr/>
        </p:nvSpPr>
        <p:spPr>
          <a:xfrm>
            <a:off x="2012950" y="3171615"/>
            <a:ext cx="463550" cy="3431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8A0ADE-403F-BF31-9611-6087AAFA4A27}"/>
              </a:ext>
            </a:extLst>
          </p:cNvPr>
          <p:cNvCxnSpPr>
            <a:cxnSpLocks/>
          </p:cNvCxnSpPr>
          <p:nvPr/>
        </p:nvCxnSpPr>
        <p:spPr>
          <a:xfrm flipH="1" flipV="1">
            <a:off x="2281896" y="3640819"/>
            <a:ext cx="194604" cy="16242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98;p20">
            <a:extLst>
              <a:ext uri="{FF2B5EF4-FFF2-40B4-BE49-F238E27FC236}">
                <a16:creationId xmlns:a16="http://schemas.microsoft.com/office/drawing/2014/main" id="{F10FBD60-6998-A928-DCC9-BEF1F6E6ADFB}"/>
              </a:ext>
            </a:extLst>
          </p:cNvPr>
          <p:cNvSpPr txBox="1"/>
          <p:nvPr/>
        </p:nvSpPr>
        <p:spPr>
          <a:xfrm>
            <a:off x="1176379" y="5231203"/>
            <a:ext cx="3532412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def keyword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(stands for definition)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19635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DD41F39-FCB0-DF6C-9C1B-DC9220625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4C53BFE-3539-7111-3EF3-2E3D5A0C13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2D12143-176E-4711-505B-B7E9F4F60E0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0C6AE8E-5185-D7D6-EE22-8060B610509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100175-33C3-3D31-BC0F-736CF5C7AF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1220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07BA1DDA-BB42-5602-E175-6A0D2E8E5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F9FDA026-FE18-5712-2020-1DC123F4B1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B7F46296-0D19-FF00-2CFC-FEACEEB33221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lnSpc>
                <a:spcPct val="90000"/>
              </a:lnSpc>
              <a:spcBef>
                <a:spcPts val="1200"/>
              </a:spcBef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5: Consolidation Week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Why learn to code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Tackling Problems: A Worked Example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What’s next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7238DB1-5707-3C03-C1E1-6AE8D8B1C3E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0286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0FFDF61-DA95-2241-1835-448AF30FC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897B9C7-9DAE-012B-50B0-0E93CD6EEE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2378968-5A18-8837-696A-CBFA0446F15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16C2BBC-423C-28E9-7794-92B900E2B89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DB2A1-35D2-1B37-2F6C-C3A79ACA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198;p20">
            <a:extLst>
              <a:ext uri="{FF2B5EF4-FFF2-40B4-BE49-F238E27FC236}">
                <a16:creationId xmlns:a16="http://schemas.microsoft.com/office/drawing/2014/main" id="{1990F6FE-3F7D-18C0-8492-0CEE90174098}"/>
              </a:ext>
            </a:extLst>
          </p:cNvPr>
          <p:cNvSpPr txBox="1"/>
          <p:nvPr/>
        </p:nvSpPr>
        <p:spPr>
          <a:xfrm>
            <a:off x="6248400" y="3485432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Colon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36;p17">
            <a:extLst>
              <a:ext uri="{FF2B5EF4-FFF2-40B4-BE49-F238E27FC236}">
                <a16:creationId xmlns:a16="http://schemas.microsoft.com/office/drawing/2014/main" id="{8FC4F78D-CB08-F189-231F-88204B85076A}"/>
              </a:ext>
            </a:extLst>
          </p:cNvPr>
          <p:cNvSpPr/>
          <p:nvPr/>
        </p:nvSpPr>
        <p:spPr>
          <a:xfrm>
            <a:off x="5750815" y="3171615"/>
            <a:ext cx="164210" cy="3431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BC4B40-1385-5822-3F93-F4BF2B4AEF93}"/>
              </a:ext>
            </a:extLst>
          </p:cNvPr>
          <p:cNvCxnSpPr>
            <a:cxnSpLocks/>
          </p:cNvCxnSpPr>
          <p:nvPr/>
        </p:nvCxnSpPr>
        <p:spPr>
          <a:xfrm flipH="1" flipV="1">
            <a:off x="6019761" y="3382673"/>
            <a:ext cx="1539855" cy="3489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5805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CE7582E-EA2F-9D2B-5BF8-7B1C4673D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495D40C-512D-45F7-E445-EC0B8758C0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126B589-0C79-19B6-EE6A-0E4AA783B2B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28C847E-C197-71DA-E105-DEE95DED2B8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639F47-82CB-00A4-DBA3-655F19182E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70934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E494876-B480-960B-913C-C8EC8F908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CFDC793-BD4F-615D-3E9A-8EE33EB618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C5E6040-BC4C-3F03-4931-B7E7F6ECBFD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F148A8A-F212-4BA7-8AAB-8D6DBE15921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6427E2-CEC1-1E56-0B67-AEB44736A8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Google Shape;136;p17">
            <a:extLst>
              <a:ext uri="{FF2B5EF4-FFF2-40B4-BE49-F238E27FC236}">
                <a16:creationId xmlns:a16="http://schemas.microsoft.com/office/drawing/2014/main" id="{81901373-F64D-E144-AA5F-42EE04B3469C}"/>
              </a:ext>
            </a:extLst>
          </p:cNvPr>
          <p:cNvSpPr/>
          <p:nvPr/>
        </p:nvSpPr>
        <p:spPr>
          <a:xfrm>
            <a:off x="2476501" y="3173884"/>
            <a:ext cx="2924174" cy="3431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98;p20">
            <a:extLst>
              <a:ext uri="{FF2B5EF4-FFF2-40B4-BE49-F238E27FC236}">
                <a16:creationId xmlns:a16="http://schemas.microsoft.com/office/drawing/2014/main" id="{D20D165A-F3FA-4CE8-E60F-E0146D58DAE0}"/>
              </a:ext>
            </a:extLst>
          </p:cNvPr>
          <p:cNvSpPr txBox="1"/>
          <p:nvPr/>
        </p:nvSpPr>
        <p:spPr>
          <a:xfrm>
            <a:off x="4552949" y="4987493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Name of the function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A78A45-255A-BCEE-24B2-9BA2F5E5E1FB}"/>
              </a:ext>
            </a:extLst>
          </p:cNvPr>
          <p:cNvCxnSpPr>
            <a:cxnSpLocks/>
          </p:cNvCxnSpPr>
          <p:nvPr/>
        </p:nvCxnSpPr>
        <p:spPr>
          <a:xfrm flipH="1" flipV="1">
            <a:off x="5172035" y="3616979"/>
            <a:ext cx="847726" cy="13809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6680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74F46B4-4C9B-2C31-FF72-B85EAE51E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C188881-224B-F5AC-59B1-4AA611CC1D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F1526A9-E5A6-28CA-83E6-69FE3BCE0FC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B392CD6-4777-24CA-1FFA-2CD1C5B0E1A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DA26EE-3D37-55AE-AD3A-074AC83A81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32416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C945203-0730-E888-47FD-ED053ACA4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B52649F-D28C-E3B4-F96C-60718217F6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E357067-FDAD-C356-3CCB-0B493D2C586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B2AC5D3-9760-A788-E712-FD20281993E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0F3502-7E54-9F8A-EE59-05B96DF8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Google Shape;198;p20">
            <a:extLst>
              <a:ext uri="{FF2B5EF4-FFF2-40B4-BE49-F238E27FC236}">
                <a16:creationId xmlns:a16="http://schemas.microsoft.com/office/drawing/2014/main" id="{BFE38BF6-678D-478A-5DBD-F779A74A08B3}"/>
              </a:ext>
            </a:extLst>
          </p:cNvPr>
          <p:cNvSpPr txBox="1"/>
          <p:nvPr/>
        </p:nvSpPr>
        <p:spPr>
          <a:xfrm>
            <a:off x="5943600" y="3485432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36;p17">
            <a:extLst>
              <a:ext uri="{FF2B5EF4-FFF2-40B4-BE49-F238E27FC236}">
                <a16:creationId xmlns:a16="http://schemas.microsoft.com/office/drawing/2014/main" id="{187C2600-3678-4569-86CF-A46B749D1350}"/>
              </a:ext>
            </a:extLst>
          </p:cNvPr>
          <p:cNvSpPr/>
          <p:nvPr/>
        </p:nvSpPr>
        <p:spPr>
          <a:xfrm>
            <a:off x="5446015" y="3171615"/>
            <a:ext cx="304800" cy="3431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540BC5-CD81-8513-CAC6-1E140AF136B3}"/>
              </a:ext>
            </a:extLst>
          </p:cNvPr>
          <p:cNvCxnSpPr>
            <a:cxnSpLocks/>
          </p:cNvCxnSpPr>
          <p:nvPr/>
        </p:nvCxnSpPr>
        <p:spPr>
          <a:xfrm flipH="1" flipV="1">
            <a:off x="5714961" y="3382673"/>
            <a:ext cx="1539855" cy="3489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3897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6FB2DA5-9AC2-E0A7-5CD5-4379FC365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F376CB7-2C65-6694-6913-301E981E7B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EEDF678-8627-4F9B-386B-A54876F15CF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32F414E-055F-789F-9CE4-83B901743F2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4ECD79-EFDC-4C92-909E-EE2C3EF992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32049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2017B80-BAB7-F34C-9EDE-5C7B6C8DA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9C4EDA4-7EEC-9D12-3DBE-4FA4668897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032943C-51B0-9ADE-9635-1DEF26CC41D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D15E530-E791-DE18-0E98-6209CEDFD94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CC8E76-E6EB-BEBF-3E65-28A29D3372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Google Shape;136;p17">
            <a:extLst>
              <a:ext uri="{FF2B5EF4-FFF2-40B4-BE49-F238E27FC236}">
                <a16:creationId xmlns:a16="http://schemas.microsoft.com/office/drawing/2014/main" id="{9DA0387D-DA24-3454-2082-4F2FC06FC62F}"/>
              </a:ext>
            </a:extLst>
          </p:cNvPr>
          <p:cNvSpPr/>
          <p:nvPr/>
        </p:nvSpPr>
        <p:spPr>
          <a:xfrm>
            <a:off x="2411188" y="3691712"/>
            <a:ext cx="2618673" cy="84305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98;p20">
            <a:extLst>
              <a:ext uri="{FF2B5EF4-FFF2-40B4-BE49-F238E27FC236}">
                <a16:creationId xmlns:a16="http://schemas.microsoft.com/office/drawing/2014/main" id="{D854E019-1924-5FDA-8053-19F274AAD47F}"/>
              </a:ext>
            </a:extLst>
          </p:cNvPr>
          <p:cNvSpPr txBox="1"/>
          <p:nvPr/>
        </p:nvSpPr>
        <p:spPr>
          <a:xfrm>
            <a:off x="4552949" y="5646628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function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A7B378B-3C95-F50D-1AC8-6459F1C6585F}"/>
              </a:ext>
            </a:extLst>
          </p:cNvPr>
          <p:cNvCxnSpPr>
            <a:cxnSpLocks/>
          </p:cNvCxnSpPr>
          <p:nvPr/>
        </p:nvCxnSpPr>
        <p:spPr>
          <a:xfrm flipH="1" flipV="1">
            <a:off x="5172035" y="4276114"/>
            <a:ext cx="847726" cy="13809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66792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2EB35F9-D733-CF16-8FAA-EEA8EE7F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5E3D754-BED1-6BAA-6E15-4DD4184417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AE73650-118A-F65E-40FA-F0FB4D2C363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8963688-4099-A327-0A24-B83D7108439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00C7A-471C-EECC-5FCE-823BE71E44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0957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95B3B27-B773-3D4E-71ED-66B7D45DA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FE4CF10-CEAC-8B3A-E264-B337CED9F5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A61CE8A-1CC9-B3D4-188B-4DBC0A49522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51B933A-9DB4-B430-5374-0BE2B0A0D1C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A50E75-D2CC-6EF9-1AD2-18A2EA303E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Google Shape;136;p17">
            <a:extLst>
              <a:ext uri="{FF2B5EF4-FFF2-40B4-BE49-F238E27FC236}">
                <a16:creationId xmlns:a16="http://schemas.microsoft.com/office/drawing/2014/main" id="{823AE4F1-ED3E-CBA0-8324-664D228A32C3}"/>
              </a:ext>
            </a:extLst>
          </p:cNvPr>
          <p:cNvSpPr/>
          <p:nvPr/>
        </p:nvSpPr>
        <p:spPr>
          <a:xfrm>
            <a:off x="2017618" y="3695924"/>
            <a:ext cx="393570" cy="84305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98;p20">
            <a:extLst>
              <a:ext uri="{FF2B5EF4-FFF2-40B4-BE49-F238E27FC236}">
                <a16:creationId xmlns:a16="http://schemas.microsoft.com/office/drawing/2014/main" id="{DC4874D3-FCB9-AABC-13E6-83D46615B9CC}"/>
              </a:ext>
            </a:extLst>
          </p:cNvPr>
          <p:cNvSpPr txBox="1"/>
          <p:nvPr/>
        </p:nvSpPr>
        <p:spPr>
          <a:xfrm>
            <a:off x="788915" y="5051353"/>
            <a:ext cx="49619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Indentation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(This tells us what lies inside the function)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684CB1-22E4-FBD0-8EFB-866123CD8D6E}"/>
              </a:ext>
            </a:extLst>
          </p:cNvPr>
          <p:cNvCxnSpPr>
            <a:cxnSpLocks/>
          </p:cNvCxnSpPr>
          <p:nvPr/>
        </p:nvCxnSpPr>
        <p:spPr>
          <a:xfrm flipV="1">
            <a:off x="1631125" y="4615428"/>
            <a:ext cx="419149" cy="457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0292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C3F8A9C-F726-2BE4-F017-B46AFF1F0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2C29012-675B-1113-5C4C-CE56B5623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E7A0DF3-AA21-7454-2B9A-4161F0FEFAE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71B408D-56EB-DB01-85E9-0FF7D8FFC16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9FA2AC-CAF7-EF4A-BA34-0A8B949D24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Google Shape;136;p17">
            <a:extLst>
              <a:ext uri="{FF2B5EF4-FFF2-40B4-BE49-F238E27FC236}">
                <a16:creationId xmlns:a16="http://schemas.microsoft.com/office/drawing/2014/main" id="{08506434-CE58-3D06-8978-4414FCE1C475}"/>
              </a:ext>
            </a:extLst>
          </p:cNvPr>
          <p:cNvSpPr/>
          <p:nvPr/>
        </p:nvSpPr>
        <p:spPr>
          <a:xfrm>
            <a:off x="2017618" y="3695924"/>
            <a:ext cx="393570" cy="84305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98;p20">
            <a:extLst>
              <a:ext uri="{FF2B5EF4-FFF2-40B4-BE49-F238E27FC236}">
                <a16:creationId xmlns:a16="http://schemas.microsoft.com/office/drawing/2014/main" id="{A43233D8-E2F3-3911-17AB-3F19E3D97CF5}"/>
              </a:ext>
            </a:extLst>
          </p:cNvPr>
          <p:cNvSpPr txBox="1"/>
          <p:nvPr/>
        </p:nvSpPr>
        <p:spPr>
          <a:xfrm>
            <a:off x="788915" y="5051353"/>
            <a:ext cx="49619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Indentation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(This tells us what lies inside the function)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CD19D9-80AF-6B7E-263F-49F099E4734F}"/>
              </a:ext>
            </a:extLst>
          </p:cNvPr>
          <p:cNvCxnSpPr>
            <a:cxnSpLocks/>
          </p:cNvCxnSpPr>
          <p:nvPr/>
        </p:nvCxnSpPr>
        <p:spPr>
          <a:xfrm flipV="1">
            <a:off x="1631125" y="4615428"/>
            <a:ext cx="419149" cy="457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31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2DE27CD8-325E-C880-EDE4-90C2813F8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8335D709-9CD2-5C9D-6213-F81D327D6B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4D125E02-8097-49DB-09D5-9C120F3A6BC5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lnSpc>
                <a:spcPct val="90000"/>
              </a:lnSpc>
              <a:spcBef>
                <a:spcPts val="1200"/>
              </a:spcBef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5: Consolidation Week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Why learn to code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Tackling Problems: A Worked Example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What’s next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ED58392-5D5B-7F92-2238-68DD0A17819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920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69B57B5-761A-ED51-BAFE-953251A98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AE5BCA0-CBC0-7DFD-3471-643A20B172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115090D-016C-A8B1-CB4E-A90DF55EF5CA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C7D8B1B-0D43-55D7-4A32-24BC1282FC2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83773F-A423-D83D-A157-37EDFBDF76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71105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D71E245-1B30-5B99-B666-F9DD20ADF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F1175EB-5646-93F3-E0CB-F13314007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C5AC692-E13D-A4EA-584F-4EB8938BFADA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D21090E-6101-4078-27D8-8A496BECC78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456C2D-5D32-B26C-6E6F-F80ABA5B41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E183A78B-9AD1-6744-5EF7-98052C17511E}"/>
              </a:ext>
            </a:extLst>
          </p:cNvPr>
          <p:cNvSpPr txBox="1"/>
          <p:nvPr/>
        </p:nvSpPr>
        <p:spPr>
          <a:xfrm>
            <a:off x="6866822" y="2080658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can think of this as a black box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59597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C7664F6-DD4C-2703-64E8-E817A034C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842F0CF-33FF-5852-4501-04D28B2339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9E09C8A-29D6-F765-6FC0-DDF6B4109E8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628D721-C754-3E6C-F519-3ECD4C3971D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395B7B-57F9-9334-4A97-2858496343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BAE80197-1654-660E-FC56-4F9426D1B800}"/>
              </a:ext>
            </a:extLst>
          </p:cNvPr>
          <p:cNvSpPr txBox="1"/>
          <p:nvPr/>
        </p:nvSpPr>
        <p:spPr>
          <a:xfrm>
            <a:off x="6866822" y="2080658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can think of this as a black box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B6481C-7FF7-8216-0B17-367A7E5A28CD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DFE96E57-EBBA-A22E-ECE5-BB9F2794258D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AB79CB-246D-6DE1-CDFD-94373D608D68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69D5923F-DCF4-DC4C-30C4-1A79FF2219F3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071012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BA7815E-7A2E-EF08-6FEC-9439C603A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EE084F9-5B48-3493-3394-3A0BB7158A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D93A6FE-B52C-7F98-1894-7BA674435CD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0564580-8D5A-9365-5734-419A1A86EB1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B3D4DE-E36B-2E6A-BAFB-AE7C328C81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3771B8B4-C532-6B65-169A-51B831C972B5}"/>
              </a:ext>
            </a:extLst>
          </p:cNvPr>
          <p:cNvSpPr txBox="1"/>
          <p:nvPr/>
        </p:nvSpPr>
        <p:spPr>
          <a:xfrm>
            <a:off x="6866822" y="2080658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can think of this as a black box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23F421-87C6-7411-53AC-C0B67FE86504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4DC904CC-2CAE-1BA2-3AEE-87C5000D5222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E2A319-FF62-910F-EAAC-B681ABA872E7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206CC756-6BEC-1C20-4EF4-01389D919A88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Google Shape;198;p20">
            <a:extLst>
              <a:ext uri="{FF2B5EF4-FFF2-40B4-BE49-F238E27FC236}">
                <a16:creationId xmlns:a16="http://schemas.microsoft.com/office/drawing/2014/main" id="{47633722-9065-FDA7-7997-58B77F5A9183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21360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183D82C-AA56-986B-D9EE-654B8948B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BF9E613-0F8F-128E-9431-3E24C642FF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9A2EB19-3F1E-CF7F-DC7B-921D9FB7F65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9CEF65A-E1E3-C306-2547-0F242C33286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BD6474-F2D0-4774-5780-CB82ABB940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E606EBC9-E823-8565-6FE9-09A0F4202336}"/>
              </a:ext>
            </a:extLst>
          </p:cNvPr>
          <p:cNvSpPr txBox="1"/>
          <p:nvPr/>
        </p:nvSpPr>
        <p:spPr>
          <a:xfrm>
            <a:off x="6866822" y="2080658"/>
            <a:ext cx="4250749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can think of this as a black box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Put a variable x in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40A09B-CFE1-9C25-CE12-3F26D0F119C5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4E881F5F-DD47-19BF-B0A3-08981233D684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DBB090-7C42-1754-3457-6BD008517176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1467D438-75E0-2EE9-F897-599A2AB3C790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Google Shape;198;p20">
            <a:extLst>
              <a:ext uri="{FF2B5EF4-FFF2-40B4-BE49-F238E27FC236}">
                <a16:creationId xmlns:a16="http://schemas.microsoft.com/office/drawing/2014/main" id="{14CF5BFC-56AA-5B32-C16E-5CD2959F72AD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604543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F4C7087-9768-D605-CE2F-711104243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595B605-2979-EB4E-8415-3A82BC341C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08FEE21-3532-B257-378A-8036697C3D3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F8BACAA-9ABA-5DCD-D46A-D808F21F61E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9D359E-FAF9-41F5-20B4-FD50DFB8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D78C6B15-64EF-25C0-5E33-058F886DA4B5}"/>
              </a:ext>
            </a:extLst>
          </p:cNvPr>
          <p:cNvSpPr txBox="1"/>
          <p:nvPr/>
        </p:nvSpPr>
        <p:spPr>
          <a:xfrm>
            <a:off x="6866822" y="2080658"/>
            <a:ext cx="4250749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can think of this as a black box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Put a variable x in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6CE66B-A385-BA0D-B233-625BF6591F6C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F33F51D4-1DBA-C58A-3955-9046E4A28728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795EC7-6E86-D316-BC49-017F434FF70C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57CCB00A-78AE-93C4-5381-1EBE3B72EB6B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FACCE3-E9BB-3F45-8D17-BCDD01F357AA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98;p20">
            <a:extLst>
              <a:ext uri="{FF2B5EF4-FFF2-40B4-BE49-F238E27FC236}">
                <a16:creationId xmlns:a16="http://schemas.microsoft.com/office/drawing/2014/main" id="{D775A46D-1041-563A-CA7C-EA3BC4627139}"/>
              </a:ext>
            </a:extLst>
          </p:cNvPr>
          <p:cNvSpPr txBox="1"/>
          <p:nvPr/>
        </p:nvSpPr>
        <p:spPr>
          <a:xfrm>
            <a:off x="7305995" y="4805907"/>
            <a:ext cx="40265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98;p20">
            <a:extLst>
              <a:ext uri="{FF2B5EF4-FFF2-40B4-BE49-F238E27FC236}">
                <a16:creationId xmlns:a16="http://schemas.microsoft.com/office/drawing/2014/main" id="{5EDEA707-9B6B-EEAD-A205-A2E8B9634801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632786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8DA7C2E-FC98-962A-2AC2-D7532AF77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9CCFB24-67FD-E8EA-0D45-C54606BCA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AB726B3-0960-1A36-8CD0-A6ACB2045AC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EBC2563-F86F-82BB-D03A-559B62C368C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9C71AF-DB24-E92F-2D06-9812A131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CFD542D1-6FBE-203E-30E6-00F2C3AF35DD}"/>
              </a:ext>
            </a:extLst>
          </p:cNvPr>
          <p:cNvSpPr txBox="1"/>
          <p:nvPr/>
        </p:nvSpPr>
        <p:spPr>
          <a:xfrm>
            <a:off x="6866822" y="2080658"/>
            <a:ext cx="4250749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can think of this as a black box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Put a variable x in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Double x and add 1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1C8DEE-12FB-C574-EDF0-73DEFCA26304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1C153450-A93D-A80C-0097-42ED61EAC9AD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96CB38-CD00-D8FC-D4D5-13F4FE8B5549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22FD35D8-F70D-4BCB-631D-7E56B72BAFB9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9AC2C9-C269-F2FE-5EF9-88C34F2EE74E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98;p20">
            <a:extLst>
              <a:ext uri="{FF2B5EF4-FFF2-40B4-BE49-F238E27FC236}">
                <a16:creationId xmlns:a16="http://schemas.microsoft.com/office/drawing/2014/main" id="{BC6DA740-FD03-4B79-457B-3A9E3CED54CF}"/>
              </a:ext>
            </a:extLst>
          </p:cNvPr>
          <p:cNvSpPr txBox="1"/>
          <p:nvPr/>
        </p:nvSpPr>
        <p:spPr>
          <a:xfrm>
            <a:off x="7305995" y="4805907"/>
            <a:ext cx="40265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98;p20">
            <a:extLst>
              <a:ext uri="{FF2B5EF4-FFF2-40B4-BE49-F238E27FC236}">
                <a16:creationId xmlns:a16="http://schemas.microsoft.com/office/drawing/2014/main" id="{79273B79-D077-C909-9CFC-B33B41ED37FC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54285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3E480AA-49B3-F2A1-31F5-81233081C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96D692A-E22B-4FF8-93C0-C998D53350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4BF558B-ADBC-5851-D8DD-864736629A3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2C05D01-1C36-F31C-7056-E58135897CF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B3DACD-F069-8DF6-A482-097FA7B2C5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B2A2F2D6-B18F-ABA1-FA5C-7F964C6FDA7B}"/>
              </a:ext>
            </a:extLst>
          </p:cNvPr>
          <p:cNvSpPr txBox="1"/>
          <p:nvPr/>
        </p:nvSpPr>
        <p:spPr>
          <a:xfrm>
            <a:off x="6866822" y="2080658"/>
            <a:ext cx="4250749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can think of this as a black box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Put a variable x in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Double x and add 1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print the result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1078E6-76B3-E4EB-3C6A-9C280C509A6C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69FB86F2-3A40-44C8-DED7-2DB06CE2DDB3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E49AC1-E790-BDD7-1DA2-0E270524F302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3D046CFF-665B-95C3-7476-0980EE7301C9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724F70-8434-77D3-3724-26594AF02420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98;p20">
            <a:extLst>
              <a:ext uri="{FF2B5EF4-FFF2-40B4-BE49-F238E27FC236}">
                <a16:creationId xmlns:a16="http://schemas.microsoft.com/office/drawing/2014/main" id="{6377D36C-2213-EEA1-24D6-B5DA90630B62}"/>
              </a:ext>
            </a:extLst>
          </p:cNvPr>
          <p:cNvSpPr txBox="1"/>
          <p:nvPr/>
        </p:nvSpPr>
        <p:spPr>
          <a:xfrm>
            <a:off x="7305995" y="4805907"/>
            <a:ext cx="40265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98;p20">
            <a:extLst>
              <a:ext uri="{FF2B5EF4-FFF2-40B4-BE49-F238E27FC236}">
                <a16:creationId xmlns:a16="http://schemas.microsoft.com/office/drawing/2014/main" id="{D09072CB-2E31-67AF-C0D9-81E4AED36157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862021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D37695C-0635-E55B-FCAE-673C295B1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EB0DE2E-EE40-3CD1-114F-CC2B349164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82BE003-185D-86FA-72CB-D64418511BD8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EB694E0-5476-7299-BED9-8F453F75FBA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5C5E98-D2AB-FA5C-9864-3D13507C66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60FA7A11-DEFB-C4F7-DC14-5AF5E02B1A11}"/>
              </a:ext>
            </a:extLst>
          </p:cNvPr>
          <p:cNvSpPr txBox="1"/>
          <p:nvPr/>
        </p:nvSpPr>
        <p:spPr>
          <a:xfrm>
            <a:off x="6866822" y="2080658"/>
            <a:ext cx="4250749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can think of this as a black box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Put a variable x in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Double x and add 1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print the result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9B16E0-C0C4-F3B5-412D-52437E03E237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EDB18819-DC54-1D06-E494-7F855CA33CDB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F546CB-5DDA-6570-6649-1374F1B25561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AE4C8D64-AFFE-45F8-F653-BAA471FA1EE6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34DD08-FBDB-6694-E7BA-811EFAE7513C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5E0A2C4-A1AE-223F-613C-AD740D13769C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98;p20">
            <a:extLst>
              <a:ext uri="{FF2B5EF4-FFF2-40B4-BE49-F238E27FC236}">
                <a16:creationId xmlns:a16="http://schemas.microsoft.com/office/drawing/2014/main" id="{6B14CFFD-72CB-2AC5-9FE0-225A479AADDB}"/>
              </a:ext>
            </a:extLst>
          </p:cNvPr>
          <p:cNvSpPr txBox="1"/>
          <p:nvPr/>
        </p:nvSpPr>
        <p:spPr>
          <a:xfrm>
            <a:off x="7305995" y="4805907"/>
            <a:ext cx="40265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98;p20">
            <a:extLst>
              <a:ext uri="{FF2B5EF4-FFF2-40B4-BE49-F238E27FC236}">
                <a16:creationId xmlns:a16="http://schemas.microsoft.com/office/drawing/2014/main" id="{BE4FA482-BEC9-11C5-D916-ECA1BEF50253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98;p20">
            <a:extLst>
              <a:ext uri="{FF2B5EF4-FFF2-40B4-BE49-F238E27FC236}">
                <a16:creationId xmlns:a16="http://schemas.microsoft.com/office/drawing/2014/main" id="{12D35FC0-79B2-C7D7-D3F6-6BE6CAF31800}"/>
              </a:ext>
            </a:extLst>
          </p:cNvPr>
          <p:cNvSpPr txBox="1"/>
          <p:nvPr/>
        </p:nvSpPr>
        <p:spPr>
          <a:xfrm>
            <a:off x="9446781" y="4868115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Print x*2 + 1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25953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6091B6A-D115-EDA5-5934-0097C0DBF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C52B005-07F3-279D-F230-5A52421508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01D8883-44EC-89C2-1A00-AB3899245EF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AF1DE06-C9E1-586C-19C1-D67D64F4054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24759E-AC85-3B50-8F66-298F676562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6F96C2F-71CA-3409-3E73-A60C00F8D601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0EB48C99-B474-C3E2-28DC-FAE26EF58500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917167-33AF-F938-9B6C-47FAB8453463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233BD6EF-A023-4CF4-346E-DB0090B636F1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E36010-6507-E952-4BDD-5A70EAEF7BBF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0303E5-CFEA-5417-067B-4989E7EBECCD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98;p20">
            <a:extLst>
              <a:ext uri="{FF2B5EF4-FFF2-40B4-BE49-F238E27FC236}">
                <a16:creationId xmlns:a16="http://schemas.microsoft.com/office/drawing/2014/main" id="{CA7BB4A3-F7A0-E2E2-FE1B-60A3EA8D803F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092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07C9509-4A34-36C3-F583-F13591773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53069E8-4A99-C06D-8BF8-A2EFC23643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CF51E73-8D03-BDD8-1DE6-4DFA28E2D23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1440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AA6DABA-F1BB-B784-A1C8-20399BE4C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AE1808E-26DB-264F-051A-42741A039D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3613EBD-5669-7183-2527-6FB2BC2CCFA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9418831-65FA-73C0-A78B-F1D57A05A7E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DC32A-9C21-39AB-1AF3-580B09E4DD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7DF6898-F8BF-4B81-9116-6710F921B394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C6A0AE8E-1ECE-20A3-AE9D-57B9DBB714DE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EE6623-EF51-E14D-1632-C4A02DE26684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8D3BC370-2CE6-00BB-88B5-FC071989D6C2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9961D5-8C73-40CA-7480-9B0DFA9DB283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7189C7-7F12-94BD-2529-E9BA9000BE2D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212E96B3-ED09-2E55-BA05-5607D54193B5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44015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1AFCFA5-E2BA-22DB-E22C-B3A267301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BC3800E-3E6A-9131-2544-671E1BAA6C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CA23F2D-A6BA-B655-4332-0B0B9153073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03B9AF8-6116-F913-8F21-A617386245F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889CB-D2E4-30C9-E3BA-C07CA04D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7A7DCB-FA11-F540-2C64-FAAC7F333B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01157B-CB85-A11B-8E9E-2BC56C8A4D49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3F9039A2-0F4A-9585-B2AD-256F03EE2C96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37C90B-BB19-A5AF-79C2-C71E38EBA851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12E66AE4-0773-F02A-5B90-2E2F8008456C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9F6AD4-6FBA-6349-464B-4D52551D1B1F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1CC06F-2278-E88C-96B0-3BFDD54910FD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70BCB90C-2539-AA2D-7ECB-E216C8353E35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25D3A-3C7F-5CAD-6707-AE0A5247D6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838" t="35220" r="56315" b="61851"/>
          <a:stretch>
            <a:fillRect/>
          </a:stretch>
        </p:blipFill>
        <p:spPr>
          <a:xfrm>
            <a:off x="3742035" y="5322466"/>
            <a:ext cx="2811165" cy="4356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07315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5B4EB39-141F-4922-67B2-2EA21824A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F3F8697-5136-80C1-5E6C-21EFBFFDB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507EB45-E350-8FE5-9289-B8594A3E892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FDABC34-C446-2FCB-074E-F5AF0D1F47F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BA9B30-3C95-A4F8-6EFF-1470489865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474193-FF84-47A4-7A3D-0659A7CC8C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35A160-471C-724E-470E-DA7682C23B2D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ABA715A3-0643-8EC4-2ED8-9F704046C599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F56293-0582-8FB8-8F88-36C7B71D6050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B63D693D-C026-B437-E8CD-7CB9C51265E4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162F25-B633-FA6E-78A8-BE80470A4663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BED8E3-7CCF-E539-138A-9C70057BEAAB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88BBFAED-3B82-3B0B-A325-C34F8EA3E214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5884D-51E7-4D41-0733-5A77EC883F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838" t="35220" r="56315" b="61851"/>
          <a:stretch>
            <a:fillRect/>
          </a:stretch>
        </p:blipFill>
        <p:spPr>
          <a:xfrm>
            <a:off x="3742035" y="5520770"/>
            <a:ext cx="2811165" cy="2373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705597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26B30F3-9679-10FF-1C53-5896240D8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DF2626E-4644-8862-3744-BACAF7EDB2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96BDBB1-60F6-B4B2-E853-004FB35B90B7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8FC7CE5-4C90-FFAD-2CC1-755F87DF725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3F51C7-BE13-EAAA-14FB-BC18A47FE7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804E96-1731-D9B9-91C9-F7898A3B00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3463A28-DAEA-BF6B-6D1B-28C9F802AD0E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928F8B47-1FAA-ADF1-A1AC-DC972BDD2A21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5AD023-5605-2556-43F9-DE9BE38BB9EA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12D660FA-739B-4B75-4A9D-C42195F83165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F7FABA-AD9C-E871-ACB0-AD91AA0A4660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004D65-A1B7-C7D1-7AD7-09456218F318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F8EE040C-0A54-0AE0-517D-649620C28FCA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57871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4A3366D-83FF-E96F-9F6F-2C940D4D9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E822283-241C-3BF7-D15F-8BA4B3A0B1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F15AAA1-B616-4699-6994-8A3BCC10D79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43709B9-966A-1425-67BF-B97054994AF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06FC2B-6C90-E4E7-EA90-BB0BF9FE53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19DE57-94ED-79E6-DA92-24D0690F2E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E2517B0C-C374-D0D3-7859-D572C2C5BA16}"/>
              </a:ext>
            </a:extLst>
          </p:cNvPr>
          <p:cNvSpPr txBox="1"/>
          <p:nvPr/>
        </p:nvSpPr>
        <p:spPr>
          <a:xfrm>
            <a:off x="6866822" y="2080658"/>
            <a:ext cx="425074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33E7CD-CBF4-836F-F69A-D9C709E4D1B2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817421F7-E63C-4B37-8D4C-0C7BF56BDFD6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48C112-881F-B811-60B0-4CE29AEB3AD0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E7146A9E-9C1F-6766-BB26-829F7E599F66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152E51-B026-EFD2-0E46-CFFDE2C72414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83DBE5-CE0B-AE09-93FD-6A393F827947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1F7B4E02-F10B-D15E-47DF-2A67CC90D813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49525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D23749F-6038-BB1F-2EB2-58BF7B9DA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712A252-A5B5-E1D0-6DC2-5E46D87AC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7F3694D-B8DC-8F67-03F2-8E68ADFB8FF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891764F-4523-53A4-F25F-E216D84AD1A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692805-AABF-BD3D-3F4A-AB423B9066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4C55FA-6C4B-FAA2-DF34-798ED75214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136;p17">
            <a:extLst>
              <a:ext uri="{FF2B5EF4-FFF2-40B4-BE49-F238E27FC236}">
                <a16:creationId xmlns:a16="http://schemas.microsoft.com/office/drawing/2014/main" id="{336955AC-F46B-C885-7B34-59E3B0062CD9}"/>
              </a:ext>
            </a:extLst>
          </p:cNvPr>
          <p:cNvSpPr/>
          <p:nvPr/>
        </p:nvSpPr>
        <p:spPr>
          <a:xfrm>
            <a:off x="5446015" y="3171615"/>
            <a:ext cx="304800" cy="3431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A2F3B200-B5B7-6C45-A1A6-A4BA12C558ED}"/>
              </a:ext>
            </a:extLst>
          </p:cNvPr>
          <p:cNvSpPr txBox="1"/>
          <p:nvPr/>
        </p:nvSpPr>
        <p:spPr>
          <a:xfrm>
            <a:off x="6866822" y="2080658"/>
            <a:ext cx="425074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130AAE-7874-DB15-9F9D-832464F74367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2790F9EF-A316-E44F-6B26-642F15587D30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BDE12D-DC3C-1386-46DA-CA6463C95898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08C532F4-DB8C-E8E2-0ED3-F6262DE01EF4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9A284-1DB7-E2F8-FDC7-1D77980C0863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578EA1-C653-1A45-3E83-4F35085FBE15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40CEB37A-1B63-1EC6-1D8C-3C082ABD164F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76241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90D2D5C-7308-87DA-1059-4EDE4D27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477A046-0FAF-D0E3-3175-46DB4716E3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B827FEC-1390-256E-5B97-57B7F74DD81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F943A30-DB34-D704-53BC-6F93E46A38E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F5D9A-EAFF-AE27-0C06-8C83D8BE2E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B44AF9-C851-CA17-6A57-FB5CC44E13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136;p17">
            <a:extLst>
              <a:ext uri="{FF2B5EF4-FFF2-40B4-BE49-F238E27FC236}">
                <a16:creationId xmlns:a16="http://schemas.microsoft.com/office/drawing/2014/main" id="{9863CA2F-1DE8-3D4D-40ED-0C2A0D9D5B11}"/>
              </a:ext>
            </a:extLst>
          </p:cNvPr>
          <p:cNvSpPr/>
          <p:nvPr/>
        </p:nvSpPr>
        <p:spPr>
          <a:xfrm>
            <a:off x="5446015" y="3171615"/>
            <a:ext cx="304800" cy="3431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36;p17">
            <a:extLst>
              <a:ext uri="{FF2B5EF4-FFF2-40B4-BE49-F238E27FC236}">
                <a16:creationId xmlns:a16="http://schemas.microsoft.com/office/drawing/2014/main" id="{29056D7D-B926-0408-709D-68324DCFDFB0}"/>
              </a:ext>
            </a:extLst>
          </p:cNvPr>
          <p:cNvSpPr/>
          <p:nvPr/>
        </p:nvSpPr>
        <p:spPr>
          <a:xfrm>
            <a:off x="6294138" y="5460744"/>
            <a:ext cx="298363" cy="29739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454F8D73-D187-F919-6008-56E17CF1B345}"/>
              </a:ext>
            </a:extLst>
          </p:cNvPr>
          <p:cNvSpPr txBox="1"/>
          <p:nvPr/>
        </p:nvSpPr>
        <p:spPr>
          <a:xfrm>
            <a:off x="6866822" y="2080658"/>
            <a:ext cx="425074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3E5C46-84BB-42D1-13EB-A5591B1ECDB7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6FFC37B2-C25F-4FAE-3B73-9CF7C0249F5C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D8C04C-B351-6BB8-2B85-DF491F00F63A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9D70E3D9-E389-5074-D14B-ABC1C1635CBA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FDACBF-4DD5-94A5-00A6-13752F2F2ABF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A3FA49-09F2-89EB-93C8-007FD59C69F3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8098A0BE-3DEF-CFFB-4A49-C6739E60F914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3362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0474C06-A46B-853B-C793-D2D30A506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D92E7BB-0BFF-FD28-8A8B-2F7C54879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7F8523D-3CF6-A040-4EFD-56A18E49D67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1D66484-4286-41B2-6DCA-9AB277FF292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0BAD6A-8197-763C-B0B5-02F684009F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55AE1-EC9D-1E57-973C-3494D07C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9B9C778E-255B-4CEB-AA43-7298BCDEA150}"/>
              </a:ext>
            </a:extLst>
          </p:cNvPr>
          <p:cNvSpPr txBox="1"/>
          <p:nvPr/>
        </p:nvSpPr>
        <p:spPr>
          <a:xfrm>
            <a:off x="6866822" y="2080658"/>
            <a:ext cx="425074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2D7C09-5924-62AD-085C-53FA481CFEC5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CA64B786-9E38-BA6E-F63C-43A3702EC9D0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234C34-025F-C9CC-7071-739E4D2B55CB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8E22F8FE-2347-D5B8-01D3-532EB15A60F3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61C17C-7349-1D1D-3C4A-59120C0A45AA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906A1D-7184-D19D-33A6-B2F9471AFAAC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8E69108D-F0E4-1420-E951-7CE4471A55E4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16989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5A5FD66-D412-6BC7-A3AB-0939CC823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F8A83F6-644D-E19E-8EF8-262400A15D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219C6F6-E9EA-2F22-E750-CC1CB179E2B7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639656B-9D82-DDCA-C7B7-9F43CCA9CEF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0D3FA8-7018-D76D-9EBF-CA8C62F562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999C1-2672-5A24-FF50-59EA914802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5C8B726B-4904-A8D1-0CA8-0BE9AA145F49}"/>
              </a:ext>
            </a:extLst>
          </p:cNvPr>
          <p:cNvSpPr txBox="1"/>
          <p:nvPr/>
        </p:nvSpPr>
        <p:spPr>
          <a:xfrm>
            <a:off x="6866822" y="2080658"/>
            <a:ext cx="4250749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E.g. it will run: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D942A6-893F-21B6-1CC3-6807398AE0BF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27CEA83D-6592-4E81-1C9C-7CC6196A629B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28340C-27EF-BEA6-1413-D0A3E9C520EF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581CDE31-DDF3-A538-F252-CBC0D209935A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75FD7C-F1C9-7471-DCB0-2E46278F0C06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8FB9C-764E-FF33-F6D9-79B6CA85E984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7CB3D253-B997-BAE6-5F01-93CCC2562D06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53969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E25AD93-29A1-3442-7DE2-1CF7FA42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5FA714A-0E32-59F3-7000-79D47DA36F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C5C70CC-62BA-582E-A0F7-306772992C87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24B4BAE-470C-C704-D01E-435949210DD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BEADBF-AD90-8E95-3360-95EC7AE9BA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CEAC15-C260-18DF-8374-8F7AE970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045CBD94-1F6B-AB71-684E-01D08679A6CE}"/>
              </a:ext>
            </a:extLst>
          </p:cNvPr>
          <p:cNvSpPr txBox="1"/>
          <p:nvPr/>
        </p:nvSpPr>
        <p:spPr>
          <a:xfrm>
            <a:off x="6866822" y="2080658"/>
            <a:ext cx="425074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E.g. it will run: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36;p17">
            <a:extLst>
              <a:ext uri="{FF2B5EF4-FFF2-40B4-BE49-F238E27FC236}">
                <a16:creationId xmlns:a16="http://schemas.microsoft.com/office/drawing/2014/main" id="{8AEC404A-9D2F-534B-75F3-052B24181A0C}"/>
              </a:ext>
            </a:extLst>
          </p:cNvPr>
          <p:cNvSpPr/>
          <p:nvPr/>
        </p:nvSpPr>
        <p:spPr>
          <a:xfrm>
            <a:off x="2487569" y="3949831"/>
            <a:ext cx="1650797" cy="3205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73DCA0-0BFA-95BD-4D63-EE74299E0F46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7821C532-16EC-9977-B4A5-7A437BEF80CB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CCD83C-7CE2-41BC-4673-F9E24B4C8A3A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1EC337EB-0314-5BB1-A424-D67F7EFB159F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296B43-AA33-4BBC-996D-44B00A5519B9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2EB08A-98C1-4856-F773-5084AB4FF609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B42E3F12-3855-41A9-59F4-F94F9F03FA94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756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D2407E4-78A9-FCED-F435-AD2475A49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21F4C96-2C33-4AF4-1F68-6BF8D58F9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5871C-9FE0-F919-FC2F-50307F0CB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6637A3D9-7EFC-B16F-84FD-30098ECCD7D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0052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40153F1-9DDB-F955-9FB9-F675BA7AD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32B0418-12FD-7F0A-7096-2B0BFE3E54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DBC83E3-D2E6-664F-E298-EA63F907C59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427F0FF-5265-9D45-B576-848D6E37764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D1C8D9-234B-EDBC-0A77-D3ED027BF0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2DDA67-95D0-F7B1-C4D7-8552801018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A8F1EA30-CCD2-6E7E-976F-C9804EDFD7FF}"/>
              </a:ext>
            </a:extLst>
          </p:cNvPr>
          <p:cNvSpPr txBox="1"/>
          <p:nvPr/>
        </p:nvSpPr>
        <p:spPr>
          <a:xfrm>
            <a:off x="6866822" y="2080658"/>
            <a:ext cx="425074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E.g. it will run: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 = k * 2 + 1</a:t>
            </a:r>
          </a:p>
        </p:txBody>
      </p:sp>
      <p:sp>
        <p:nvSpPr>
          <p:cNvPr id="8" name="Google Shape;136;p17">
            <a:extLst>
              <a:ext uri="{FF2B5EF4-FFF2-40B4-BE49-F238E27FC236}">
                <a16:creationId xmlns:a16="http://schemas.microsoft.com/office/drawing/2014/main" id="{00029E03-3A2F-B951-1A59-8B0CA27C8C09}"/>
              </a:ext>
            </a:extLst>
          </p:cNvPr>
          <p:cNvSpPr/>
          <p:nvPr/>
        </p:nvSpPr>
        <p:spPr>
          <a:xfrm>
            <a:off x="2487569" y="3949831"/>
            <a:ext cx="1650797" cy="3205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09FBBE-7F4F-212B-4FC7-DBD56CA602C9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38D0C458-26DD-0577-0105-974D186333AF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93E133-39EF-0546-4C2F-45BC4B558C2B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8D3EFCA4-7C30-7494-CFED-50C4AB22CF37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F456F1-9E29-16CE-F6FE-E13603F38176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C73F49-82BD-D042-85B1-E2CB64A86DF7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8ABA1562-010E-C42D-7905-1B691B77CAFB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049610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1F52E40-70A9-0043-E13C-0BC3D883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8193497-1954-1A68-5E88-049CD6C2C7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6A5BF65-F92E-0D3C-4AF7-9239C9B492A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813597D-08ED-5F03-48A5-3AE56265957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9367F6-8C44-48C1-E7AA-9C70D728BD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AB8FD2-38C4-553F-2AC3-D28C6179B1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9C1C40F2-83CF-C562-3363-7BBFED080041}"/>
              </a:ext>
            </a:extLst>
          </p:cNvPr>
          <p:cNvSpPr txBox="1"/>
          <p:nvPr/>
        </p:nvSpPr>
        <p:spPr>
          <a:xfrm>
            <a:off x="6866822" y="2080658"/>
            <a:ext cx="425074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E.g. it will run: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 = k * 2 + 1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13B93A-5248-48F9-6C46-1832C74FF3EB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064F1616-F800-2BD1-3BFE-1B1D350DE7D0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DF1413-9A08-675F-76E3-F44201088942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CDF0FFB8-D91B-A2A3-FD8E-63C09C905B2B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3384B0-CF8D-1E4D-51CF-BF304C38975B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825538-D712-4C31-2A15-6D7FB78A708A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68435398-A729-D402-E1A2-8066B88DCC52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82089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B6CCE45-1D89-2745-E800-AE1A197EE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3934087-E2A4-F468-E76D-8290A2440A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C729A6C-FEE8-0CD8-F059-CCE18CE8044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D1EA5FB-AA1D-4256-8D64-3F7A14803A7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AA0EED-316C-2AE3-1E4E-44801D0437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E93871-A324-8422-2767-868CEA71F3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2A73B7B0-3D68-4743-7B5E-6829F645A591}"/>
              </a:ext>
            </a:extLst>
          </p:cNvPr>
          <p:cNvSpPr txBox="1"/>
          <p:nvPr/>
        </p:nvSpPr>
        <p:spPr>
          <a:xfrm>
            <a:off x="6866822" y="2080658"/>
            <a:ext cx="425074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E.g. it will run: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 = k * 2 + 1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BB6619-E82D-E643-59CA-75D824037FF2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5D4CB899-91C8-1E0D-58F8-1D52DFE3E80C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E5C5BC-2044-BFDF-DC13-AC56BD79B0D8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8CB95B00-5A72-5D91-1CA7-F5F53770D442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644022-105D-5F49-9A4D-5989DDFCCD84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F70527-9EFD-FE61-BD44-A51E1B12B5AF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28FE2628-A690-B94C-9B1F-A5BCE51003CB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36;p17">
            <a:extLst>
              <a:ext uri="{FF2B5EF4-FFF2-40B4-BE49-F238E27FC236}">
                <a16:creationId xmlns:a16="http://schemas.microsoft.com/office/drawing/2014/main" id="{F7653221-664C-D046-B889-EE8171E3F79C}"/>
              </a:ext>
            </a:extLst>
          </p:cNvPr>
          <p:cNvSpPr/>
          <p:nvPr/>
        </p:nvSpPr>
        <p:spPr>
          <a:xfrm>
            <a:off x="2487569" y="4250031"/>
            <a:ext cx="1063351" cy="3205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2619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94796FC-7FBD-5528-D975-78410D28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DAF07F8-6BA0-269F-D824-AE67CB1D99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D784DB1-68E3-D4F4-8E47-CEBA3A47DF7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F12C9BC-CF67-4D1B-114D-9EA4C710195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05D94A-0E7D-794E-BC75-4BC05A8683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16D204-E208-CF37-2A1A-FC1D0CD00C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372DB997-0C71-578F-1EDE-45B3E1F6E4F4}"/>
              </a:ext>
            </a:extLst>
          </p:cNvPr>
          <p:cNvSpPr txBox="1"/>
          <p:nvPr/>
        </p:nvSpPr>
        <p:spPr>
          <a:xfrm>
            <a:off x="6866822" y="2080658"/>
            <a:ext cx="4250749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E.g. it will run: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 = k * 2 + 1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print(y)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07E3DF-9E85-9BE0-9AEA-1FA8D2DDA619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26FDF40F-5124-1BF3-616D-375CE8BAC972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A8BA66-5A1D-B7EE-D7B6-B3607C234C7A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88993BC8-F550-E63C-68B5-180B8E3F2819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3D008A-5D48-159C-8030-AA510DEF9725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F1C6D5-2C71-86B5-9CE1-C1F98744B97A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BF8077E5-6E41-85BB-E203-AE16B8001116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36;p17">
            <a:extLst>
              <a:ext uri="{FF2B5EF4-FFF2-40B4-BE49-F238E27FC236}">
                <a16:creationId xmlns:a16="http://schemas.microsoft.com/office/drawing/2014/main" id="{D7F89B6E-69BE-445B-ED2E-7EE0CE0B429F}"/>
              </a:ext>
            </a:extLst>
          </p:cNvPr>
          <p:cNvSpPr/>
          <p:nvPr/>
        </p:nvSpPr>
        <p:spPr>
          <a:xfrm>
            <a:off x="2487569" y="4250031"/>
            <a:ext cx="1063351" cy="3205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551183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221397E-A163-27C7-D788-E9316753D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6E64997-43E9-49D6-4273-F519AFC566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C3DEB8E-6D2B-311A-AD93-F1482BAA4518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7F04FEE-E0E7-C359-B46B-50E8B8693C5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A65A2F-FD51-92FF-7DCC-1902E7ACBC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2D5347-708D-8281-C5D3-F9AB865111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FC726231-4F5F-73E3-E040-361FEF321F2F}"/>
              </a:ext>
            </a:extLst>
          </p:cNvPr>
          <p:cNvSpPr txBox="1"/>
          <p:nvPr/>
        </p:nvSpPr>
        <p:spPr>
          <a:xfrm>
            <a:off x="6866822" y="2080658"/>
            <a:ext cx="4250749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E.g. it will run: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 = k * 2 + 1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print(y)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06A53D-CD6A-3ABD-7A6A-5F5BCD4762B3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6E73408F-5F5E-BB62-925B-D34970D2CD3A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383FD2-DED0-2509-4AD4-3F1DB14553F3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B4671B88-944B-97CD-6340-9F663F60542A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E2ECB7-CE1E-F649-5C0A-58BC7B928A9C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596EB0-4718-72AD-AEB7-12C6185AAD76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807FC617-949E-387B-9149-8579CC75BC23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56879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CC4C252-CD01-4079-11EA-4ADBA381E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3D3C27B-51C7-0B0B-B5CF-91A9230AC1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347B90D-FC38-3274-90BE-3BA5DBB408E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33BD611-E99B-9CB3-785D-C3444EE1806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68040C-723A-1DD2-BA3B-0F5EC2A2E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9916C6-25BE-5722-3A4D-6ADB816935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1D077AEA-D84D-4CEE-5B34-59ACC03A45E1}"/>
              </a:ext>
            </a:extLst>
          </p:cNvPr>
          <p:cNvSpPr txBox="1"/>
          <p:nvPr/>
        </p:nvSpPr>
        <p:spPr>
          <a:xfrm>
            <a:off x="6866822" y="2080658"/>
            <a:ext cx="4250749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E.g. it will run: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 = k * 2 + 1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print(y)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E258FC-1224-81DF-6E09-465B17D3984E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F1DB6435-98C4-7AC8-A199-81D91A14EC06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58FA07-6EA2-9914-ECD0-2A55CD4A0934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5CFF974C-CA1B-E9DC-AB53-A629C5E738A7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D5E2EC-83F7-E52C-279C-9F0E58B6A889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AEBC1C-6301-F9CA-F36B-4DE94E033210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98;p20">
            <a:extLst>
              <a:ext uri="{FF2B5EF4-FFF2-40B4-BE49-F238E27FC236}">
                <a16:creationId xmlns:a16="http://schemas.microsoft.com/office/drawing/2014/main" id="{90A89010-85E7-5990-DEDE-421A58D7D8E6}"/>
              </a:ext>
            </a:extLst>
          </p:cNvPr>
          <p:cNvSpPr txBox="1"/>
          <p:nvPr/>
        </p:nvSpPr>
        <p:spPr>
          <a:xfrm>
            <a:off x="7202660" y="4805907"/>
            <a:ext cx="50599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k=3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DB200F8C-B05E-3D78-65F5-E566C18D192D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162729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9D9A32A-048C-3C41-C164-F9DD02911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2FC5EBB-FA96-2B62-7EB8-89BAB7B712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FBD8298-4F6B-6E51-6A66-30B17A53D1F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0148E99-70B3-5540-279E-9E8426F9785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7772C6-5FAC-2CF5-DF45-98611207EE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AF15AB-E9A1-F45A-86A0-80FE1FEB91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6300800E-8D01-1163-6164-47872661EBCC}"/>
              </a:ext>
            </a:extLst>
          </p:cNvPr>
          <p:cNvSpPr txBox="1"/>
          <p:nvPr/>
        </p:nvSpPr>
        <p:spPr>
          <a:xfrm>
            <a:off x="6866822" y="2080658"/>
            <a:ext cx="4250749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E.g. it will run: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 = k * 2 + 1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print(y)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EE1788-78EB-89F8-1105-9B314AF1D5FB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DB86A21B-5A07-BE51-2142-FF24FEDC2B52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0AE4EF-FDAC-3935-277B-934908C3503B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8BF85C18-0061-B0D6-AE03-AD31C01ADDCA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C3D13C-D1B9-4279-D9C3-A0A4B671727D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0A49BE-8281-9E2B-EF3F-100EAFABAFBD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98;p20">
            <a:extLst>
              <a:ext uri="{FF2B5EF4-FFF2-40B4-BE49-F238E27FC236}">
                <a16:creationId xmlns:a16="http://schemas.microsoft.com/office/drawing/2014/main" id="{0202AA98-23E8-AD56-905D-E6CA64637E65}"/>
              </a:ext>
            </a:extLst>
          </p:cNvPr>
          <p:cNvSpPr txBox="1"/>
          <p:nvPr/>
        </p:nvSpPr>
        <p:spPr>
          <a:xfrm>
            <a:off x="7202660" y="4805907"/>
            <a:ext cx="50599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k=3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6AE992D1-6461-6F37-FC19-BE59B6F5FF1C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98;p20">
            <a:extLst>
              <a:ext uri="{FF2B5EF4-FFF2-40B4-BE49-F238E27FC236}">
                <a16:creationId xmlns:a16="http://schemas.microsoft.com/office/drawing/2014/main" id="{FBE279DB-BA64-715D-D0BB-ADB47BE5A76B}"/>
              </a:ext>
            </a:extLst>
          </p:cNvPr>
          <p:cNvSpPr txBox="1"/>
          <p:nvPr/>
        </p:nvSpPr>
        <p:spPr>
          <a:xfrm>
            <a:off x="9446780" y="4868115"/>
            <a:ext cx="1830819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Print 3*2+1 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(i.e. 7)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11477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DB0E5A9-2BCE-E4F2-F482-62D9530A8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805F218-D7A9-F367-A0AF-0B6F3C5A2E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F59C539-ED49-1BFD-43E7-593B382292D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A7755F-5FF4-A7AE-D7F4-699B5556C0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5956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DC8C164-27B2-62B0-2BE2-F04AC8F65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8C75158-0ED9-918F-D9B0-37CE2DA9C6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ECD5AC4-C653-D375-3DFD-003D80F63AC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474AAF1-098A-9FE8-89F7-A3148130738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B8A3C-F6D7-E903-A3DB-7B7CD43F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45524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683384B-EA36-6A18-25B4-25B81C40B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3C9E23F-8BA8-549A-9FF0-73ED46307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EEE3A64-6AAF-C63E-159F-2F357F82941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829EA16-F3B7-304D-0048-E76B3A2F10D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271C8-5426-DCF0-8FD7-FBD719453D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08FB91-A113-EE48-F063-5A8E7CB2E7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75082E-CBA6-FC30-CDF7-A58C4D0947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12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DDF4C2E-5291-B6B2-1FC6-8A684E5BB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67E401D-AF1C-30F2-3175-4BE1E68A78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22C2B25-F04E-DBB6-6D1D-D24FFF0D73A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has been released!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64856-2DF4-B099-E67E-977CE4E5B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A5831A0C-EC31-F414-E81C-30AAE574511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638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318B013-10F2-95B5-33A6-72A6E9581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E9D6948-AD1D-AC2E-5950-E51BB03846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EA08D4A-B1A5-B67B-A77E-8D24673F86B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43446CE-FCD9-5F5A-A01F-4DFCF9DA70E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B3D8A1-4547-FAB3-D0C1-72A61DD6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50236-F484-6847-8E9C-FE03257B3C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63E9AD8A-61DA-9300-F830-C9600855C36B}"/>
              </a:ext>
            </a:extLst>
          </p:cNvPr>
          <p:cNvSpPr/>
          <p:nvPr/>
        </p:nvSpPr>
        <p:spPr>
          <a:xfrm>
            <a:off x="7318375" y="2501807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4680D-CE08-4AF0-BC6A-A38DE5E4A9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648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8EAAE03-FB33-EDE3-A11D-5279DB70C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A122AEC-8360-1616-22E8-5A43B9BB90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4940A86-F71B-CBDB-CBAE-A631067860F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CAA2D24-63EB-5E71-576A-830D1565F41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070F30-F5A8-C927-B13A-0B331AE1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2E9FA-2923-AD78-56A6-374A8D26AD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4BE689ED-D660-2405-3D98-3840C4E186E7}"/>
              </a:ext>
            </a:extLst>
          </p:cNvPr>
          <p:cNvSpPr/>
          <p:nvPr/>
        </p:nvSpPr>
        <p:spPr>
          <a:xfrm>
            <a:off x="7318375" y="2501807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1CF07-3EB9-0444-4FAF-6298445764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910771-71ED-2460-E4AC-687729FBA4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823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78D04FB-2CF8-812F-8DAA-6AB4EAFC2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847F518-28DB-05D4-09EC-E51E2E6519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E12886E-5E00-9276-06C4-7FAA6D2F02D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F3920C8-1CF4-D4DD-3933-6E757477E1A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2AF6BB-9D47-BCE6-7F7F-9A520417EA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D86FB-9B2F-50FA-8EFE-9FCD1E0CFA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4DAD75-30DE-7392-88BA-DE5DDD5E51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sp>
        <p:nvSpPr>
          <p:cNvPr id="13" name="Google Shape;136;p17">
            <a:extLst>
              <a:ext uri="{FF2B5EF4-FFF2-40B4-BE49-F238E27FC236}">
                <a16:creationId xmlns:a16="http://schemas.microsoft.com/office/drawing/2014/main" id="{476AA1DB-90A0-2B34-BE98-42FB3A34B3F7}"/>
              </a:ext>
            </a:extLst>
          </p:cNvPr>
          <p:cNvSpPr/>
          <p:nvPr/>
        </p:nvSpPr>
        <p:spPr>
          <a:xfrm>
            <a:off x="7327800" y="2501807"/>
            <a:ext cx="2677259" cy="29206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6F414-5524-00BA-0CF7-FDEC74AD89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1151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EEB0163-B091-AFEB-4276-1BF7F3E6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CC870FB-6009-8054-C1AA-703229006A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32BDB43-6B80-CB11-1CB1-451A6803939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7921655-F320-82B1-1385-4DBBFEB6E7F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7E2E7-4A0A-5F7D-3C0F-E610179E97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7162E1-E111-70C8-AC62-56A6523DEB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DD5B28-A494-96AD-FC69-3C5B7BE4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5199B0-7D5B-21D3-E92E-BC28EA14A2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sp>
        <p:nvSpPr>
          <p:cNvPr id="13" name="Google Shape;136;p17">
            <a:extLst>
              <a:ext uri="{FF2B5EF4-FFF2-40B4-BE49-F238E27FC236}">
                <a16:creationId xmlns:a16="http://schemas.microsoft.com/office/drawing/2014/main" id="{511FC2DA-C513-2052-5D44-993BECE543D6}"/>
              </a:ext>
            </a:extLst>
          </p:cNvPr>
          <p:cNvSpPr/>
          <p:nvPr/>
        </p:nvSpPr>
        <p:spPr>
          <a:xfrm>
            <a:off x="7327800" y="2501807"/>
            <a:ext cx="2677259" cy="29206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A5428-21E5-B52C-6038-64F382EFC0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9898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E38073C-DD8D-CC3B-1A4D-63AB61A60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DB2FF5B-8276-1BBC-6EE7-4CD0869BEC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E0DD8E3-E631-D75A-7493-8070B1F5989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65E2467-1B3A-A6DA-C489-9144FCAFB49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442B1-CF30-26D3-089E-90712795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1448B8-C02E-EFFB-7B31-1CB75EA690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45580E-B181-F9D4-BB9F-5CA85E067D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BBDB5B-33AE-6D3B-00F1-C934165283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5FEF4A-2D68-1BDE-23A8-D5C6222BB2A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622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5D01316-2722-4C00-9430-4F586BFA6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21B77D5-5C88-A628-9F45-B6425CB494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B7590D3-60B0-E965-9E6B-A79207D4244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0216B0B-18FC-B2B4-9FEB-F8E665217D5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CD9BB-1B89-8885-665B-AE2291647C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2A732E-AF2A-F7A9-FEE3-731533C6BA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33078-F33C-C6C0-0E46-2F8182BC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0225A-84FB-0890-5EB7-4F26FBA4B1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sp>
        <p:nvSpPr>
          <p:cNvPr id="6" name="Google Shape;136;p17">
            <a:extLst>
              <a:ext uri="{FF2B5EF4-FFF2-40B4-BE49-F238E27FC236}">
                <a16:creationId xmlns:a16="http://schemas.microsoft.com/office/drawing/2014/main" id="{EB6BDCAD-391D-9A0E-D4C6-62345A5F50D6}"/>
              </a:ext>
            </a:extLst>
          </p:cNvPr>
          <p:cNvSpPr/>
          <p:nvPr/>
        </p:nvSpPr>
        <p:spPr>
          <a:xfrm>
            <a:off x="7318375" y="3781476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82772B-36E2-CB58-D0DA-29954CB452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7769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4265E18-FF33-B78A-C89F-0CBF382F9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8DD39C6-37D7-A3D3-82DA-AC3DF5C692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BE8C7BA-599D-12AE-6F4F-9DF334A9E61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34D235D-F6FF-2EE4-AB34-709E7FC732E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D95AC5-D220-9DD0-BFA8-119D85764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4F764E-10CC-A604-7C2F-989A39CE39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E30411-3BC4-5D3B-6FBA-BF0DF6E9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2FFA4-BF59-5F62-D480-0F83C0A283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sp>
        <p:nvSpPr>
          <p:cNvPr id="6" name="Google Shape;136;p17">
            <a:extLst>
              <a:ext uri="{FF2B5EF4-FFF2-40B4-BE49-F238E27FC236}">
                <a16:creationId xmlns:a16="http://schemas.microsoft.com/office/drawing/2014/main" id="{05C3C300-C2F9-0AF5-3972-09B01BEC3327}"/>
              </a:ext>
            </a:extLst>
          </p:cNvPr>
          <p:cNvSpPr/>
          <p:nvPr/>
        </p:nvSpPr>
        <p:spPr>
          <a:xfrm>
            <a:off x="7318375" y="3781476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E57760-A542-EC3A-333B-5DB6227CC1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276275-D182-17A9-A0D7-93742B5D6B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02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830F4D7-0F3C-95B2-AA97-5ECF664A3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6D0877A-6F4F-2929-A9FE-729289C558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77A4A84-D945-84E9-0B72-BF124F5A932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37B6D7A-475F-4FC5-160A-1A02AFF87E3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26A0A3-857B-9D3B-94FC-67D0DD5CD2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08B7F-E261-E8BC-F2CD-E4E5AC3B6D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113113-38EE-BDA1-A778-1B67B86A11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E749BF-8C48-E85C-7D07-3E4865E52B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27E61E-0682-FFE3-D753-DF34771C3F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3832932"/>
            <a:ext cx="1275458" cy="411857"/>
          </a:xfrm>
          <a:prstGeom prst="rect">
            <a:avLst/>
          </a:prstGeom>
          <a:ln>
            <a:noFill/>
          </a:ln>
        </p:spPr>
      </p:pic>
      <p:sp>
        <p:nvSpPr>
          <p:cNvPr id="15" name="Google Shape;136;p17">
            <a:extLst>
              <a:ext uri="{FF2B5EF4-FFF2-40B4-BE49-F238E27FC236}">
                <a16:creationId xmlns:a16="http://schemas.microsoft.com/office/drawing/2014/main" id="{EBC03C07-5CCE-FA4E-247B-3711DD144BEF}"/>
              </a:ext>
            </a:extLst>
          </p:cNvPr>
          <p:cNvSpPr/>
          <p:nvPr/>
        </p:nvSpPr>
        <p:spPr>
          <a:xfrm>
            <a:off x="7318375" y="3798638"/>
            <a:ext cx="2677258" cy="26549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2AD91-844C-E3D3-C701-D9FE6343E7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7211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B483D65-5956-CA31-F6A2-9063035D1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2E5D143-1BE0-F3D2-4C3D-5BB2B0490C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BEB6768-816D-8908-B4D1-987D96430F77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A224BA9-FF36-9697-03B2-863331748AA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DA10CF-4401-8D75-60B1-B4935E5384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8884A4-E2E3-1DFD-BFD7-4BC00D69EF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2AA6F8-AECE-DACC-0DCB-8184A38C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743BC0-7026-53CB-AA06-934E8C393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1FE278-B899-04DB-116E-5B36FEAA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EF68AB-74A6-0372-2E37-3C34BEE5A4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280" t="49630" r="61160" b="46961"/>
          <a:stretch>
            <a:fillRect/>
          </a:stretch>
        </p:blipFill>
        <p:spPr>
          <a:xfrm>
            <a:off x="7327799" y="3808047"/>
            <a:ext cx="2628614" cy="223416"/>
          </a:xfrm>
          <a:prstGeom prst="rect">
            <a:avLst/>
          </a:prstGeom>
        </p:spPr>
      </p:pic>
      <p:sp>
        <p:nvSpPr>
          <p:cNvPr id="15" name="Google Shape;136;p17">
            <a:extLst>
              <a:ext uri="{FF2B5EF4-FFF2-40B4-BE49-F238E27FC236}">
                <a16:creationId xmlns:a16="http://schemas.microsoft.com/office/drawing/2014/main" id="{150874F7-B362-0CBC-32F9-14ADF5AE846D}"/>
              </a:ext>
            </a:extLst>
          </p:cNvPr>
          <p:cNvSpPr/>
          <p:nvPr/>
        </p:nvSpPr>
        <p:spPr>
          <a:xfrm>
            <a:off x="7318375" y="3798638"/>
            <a:ext cx="2677258" cy="26549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BC9247-5C48-5423-E132-0E32AACD22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8132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A1D3117-A9ED-25F4-1C18-0328C7AAD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94BBC3B-5AF1-568C-5B66-76488D6527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59626FD-46AF-18D9-B7FC-60C8281FD6C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48F2DCC-2E56-D6BA-3154-5C1130B3CF2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11DDF-92C5-3515-8ADF-9080128456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5446D-3419-99D6-AFE0-53520DE0E0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786ED-94CD-7816-9CB3-CD620ECF16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30604D-5E46-E0A1-CD21-1C578D429B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BDCFC-4C65-D02D-337B-B999921728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FC6BE3-5B31-6476-5BA0-EC337E74C9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71DAAC-E28B-5AC8-EB98-BFA79C0B35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280" t="49630" r="61160" b="46961"/>
          <a:stretch>
            <a:fillRect/>
          </a:stretch>
        </p:blipFill>
        <p:spPr>
          <a:xfrm>
            <a:off x="7327799" y="3808047"/>
            <a:ext cx="2628614" cy="2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0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1CA91C8-3A27-DE6E-E73E-0C8B6F51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F994A90-E078-C3FE-833F-6DDDD0F21C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2C1CA3F-0481-0F64-03E0-47D233E4F3C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has been released!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4B6BB-68BE-3039-4BDA-59DEB2640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E2FFB1BB-DE37-04D1-59B3-741D1881DD7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46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08FF718-CC3B-42B2-B144-CA4D33662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F3878A5-678B-E2AB-47DC-31FD515317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F0F85E0-61BF-1FCD-9ECF-977AF07E3967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A714F8A-3B6A-E31A-E6B1-93029896017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C3247A-4FE0-7915-3856-69FA9EE4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788B5D-79B4-F3DB-3155-70C44C853A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84B12-CCF8-B91A-1E50-91F7031722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0D6647-81E0-6FE0-C48D-0A68DD71FF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B8C55-1806-6E7B-317D-BE6725A9DB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  <p:sp>
        <p:nvSpPr>
          <p:cNvPr id="8" name="Google Shape;136;p17">
            <a:extLst>
              <a:ext uri="{FF2B5EF4-FFF2-40B4-BE49-F238E27FC236}">
                <a16:creationId xmlns:a16="http://schemas.microsoft.com/office/drawing/2014/main" id="{DB518D10-9D82-9793-6E13-47FE7D25AC89}"/>
              </a:ext>
            </a:extLst>
          </p:cNvPr>
          <p:cNvSpPr/>
          <p:nvPr/>
        </p:nvSpPr>
        <p:spPr>
          <a:xfrm>
            <a:off x="7308949" y="4803406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D84590-A425-943F-325A-7D7C271C4B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407CED-8549-3F0C-DBAB-D32FAF2AB6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280" t="49630" r="61160" b="46961"/>
          <a:stretch>
            <a:fillRect/>
          </a:stretch>
        </p:blipFill>
        <p:spPr>
          <a:xfrm>
            <a:off x="7327799" y="3808047"/>
            <a:ext cx="2628614" cy="2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936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1B1B201-2081-8ED0-25A6-B786AE25F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61C40DB-4D7C-1DC2-56B3-5F2CF2FD5F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6527CB9-99F3-24A2-4E67-04C9CAC159E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604D239-2980-EDE7-AAF5-5050E81DAAE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1258BF-3EC9-69AA-6B89-EC5BA779E8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136;p17">
            <a:extLst>
              <a:ext uri="{FF2B5EF4-FFF2-40B4-BE49-F238E27FC236}">
                <a16:creationId xmlns:a16="http://schemas.microsoft.com/office/drawing/2014/main" id="{4AAFAE9F-D04C-548D-6FEB-9C007294F6D0}"/>
              </a:ext>
            </a:extLst>
          </p:cNvPr>
          <p:cNvSpPr/>
          <p:nvPr/>
        </p:nvSpPr>
        <p:spPr>
          <a:xfrm>
            <a:off x="7308949" y="4803406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342EE-664A-C156-AD54-64FFE5C688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FBCFA1-E503-C0D7-A1DA-D1DD79DC33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53277" y="485486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DDD304-BEC2-9EE9-F4B2-78181D8B69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AF4CDA-5393-F3C7-3AEF-D052E43F02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1BC2A9-7E3E-CF2E-4336-28BE813401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EF8C88-92B9-8725-EE23-0E5E5CD0B9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280" t="49630" r="61160" b="46961"/>
          <a:stretch>
            <a:fillRect/>
          </a:stretch>
        </p:blipFill>
        <p:spPr>
          <a:xfrm>
            <a:off x="7327799" y="3808047"/>
            <a:ext cx="2628614" cy="2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2544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8A7E79E-B494-E115-C536-9EFED2554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0235374-5137-490C-AB46-DC3083C90F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1EFC16F-18A9-F7C8-4BA8-B4A05F39B40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D21D387-B03B-0BD8-CEB2-21995DA2441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88C53-FCE4-72A1-EDDC-A1C493DD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3AA8B-4030-C428-77C7-DA74678862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1387B9-F3E2-CC6C-108D-43C60D354E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53277" y="4854862"/>
            <a:ext cx="1275458" cy="411857"/>
          </a:xfrm>
          <a:prstGeom prst="rect">
            <a:avLst/>
          </a:prstGeom>
          <a:ln>
            <a:noFill/>
          </a:ln>
        </p:spPr>
      </p:pic>
      <p:sp>
        <p:nvSpPr>
          <p:cNvPr id="17" name="Google Shape;136;p17">
            <a:extLst>
              <a:ext uri="{FF2B5EF4-FFF2-40B4-BE49-F238E27FC236}">
                <a16:creationId xmlns:a16="http://schemas.microsoft.com/office/drawing/2014/main" id="{D8952BE4-B9A3-892D-0FA5-3E4628D50F5C}"/>
              </a:ext>
            </a:extLst>
          </p:cNvPr>
          <p:cNvSpPr/>
          <p:nvPr/>
        </p:nvSpPr>
        <p:spPr>
          <a:xfrm>
            <a:off x="7318375" y="4803406"/>
            <a:ext cx="2638038" cy="25773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44E5F9-4126-A8B1-9960-3878F3B23E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FD934D-228D-BB7D-A1E1-A9216368CC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706105-64BE-2386-3960-6E440CCA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956E28-BE4D-BE6E-D4FE-3A22F3E16E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280" t="49630" r="61160" b="46961"/>
          <a:stretch>
            <a:fillRect/>
          </a:stretch>
        </p:blipFill>
        <p:spPr>
          <a:xfrm>
            <a:off x="7327799" y="3808047"/>
            <a:ext cx="2628614" cy="2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1533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88BD301-4104-7696-598F-0273CABA2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615B47F-C7E5-02B7-28ED-4DBFAC6435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56F31BE-E4AD-9EC7-151E-CD21BF11192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D8BF49B-3AEF-1D95-E107-AEEB7818FBC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3DBE3-8132-71A1-C1CE-A95EA88E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3BDCB6-7571-909C-3E47-AFEE04666F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C4D39A-F154-3A25-7CEB-18689E50AB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53277" y="485486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6E26F2-77FD-ABF9-421B-C492DB5ACC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300" t="62820" r="61140" b="33771"/>
          <a:stretch>
            <a:fillRect/>
          </a:stretch>
        </p:blipFill>
        <p:spPr>
          <a:xfrm>
            <a:off x="7332561" y="4827237"/>
            <a:ext cx="2628614" cy="2234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419AD9-7BD6-7CA9-9666-40E116EAA1B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108" t="80988" r="69121" b="15705"/>
          <a:stretch>
            <a:fillRect/>
          </a:stretch>
        </p:blipFill>
        <p:spPr>
          <a:xfrm>
            <a:off x="7339388" y="4803405"/>
            <a:ext cx="2659309" cy="275291"/>
          </a:xfrm>
          <a:prstGeom prst="rect">
            <a:avLst/>
          </a:prstGeom>
        </p:spPr>
      </p:pic>
      <p:sp>
        <p:nvSpPr>
          <p:cNvPr id="17" name="Google Shape;136;p17">
            <a:extLst>
              <a:ext uri="{FF2B5EF4-FFF2-40B4-BE49-F238E27FC236}">
                <a16:creationId xmlns:a16="http://schemas.microsoft.com/office/drawing/2014/main" id="{CAD17D41-D5D6-E44E-F03E-5AB882DA6E45}"/>
              </a:ext>
            </a:extLst>
          </p:cNvPr>
          <p:cNvSpPr/>
          <p:nvPr/>
        </p:nvSpPr>
        <p:spPr>
          <a:xfrm>
            <a:off x="7318375" y="4803406"/>
            <a:ext cx="2638038" cy="25773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3002A7-AFE4-1E3D-960B-5542C562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DC89A4-EB40-7292-F989-53231ACE99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7E615-2E81-1CB1-F043-3D28981D6A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5C518-FEA6-FF87-EAF5-DE7D89FE7E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280" t="49630" r="61160" b="46961"/>
          <a:stretch>
            <a:fillRect/>
          </a:stretch>
        </p:blipFill>
        <p:spPr>
          <a:xfrm>
            <a:off x="7327799" y="3808047"/>
            <a:ext cx="2628614" cy="2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8035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50BDA55-6CB1-1DC2-4CBC-2D00C1DC2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9FB05D7-DB95-85AF-677E-4135CE2BEC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CE32F9A-E510-A800-C65C-5F05DA7E807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3BF0B29-9E5E-2D52-C49C-74BFA223068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56C926-7C45-5BA2-0B8B-7172A85BE7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9A3E31-05FC-CC71-9FA6-6183027DCC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255AD-7FCF-F477-76D1-B5B361D4E5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53277" y="485486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04D0E6-56E3-4CD0-642C-FCE3620445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300" t="62820" r="61140" b="33771"/>
          <a:stretch>
            <a:fillRect/>
          </a:stretch>
        </p:blipFill>
        <p:spPr>
          <a:xfrm>
            <a:off x="7332561" y="4827237"/>
            <a:ext cx="2628614" cy="2234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07FE76-6E51-2FD8-4EB7-B2657CD28B4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108" t="80988" r="69121" b="15705"/>
          <a:stretch>
            <a:fillRect/>
          </a:stretch>
        </p:blipFill>
        <p:spPr>
          <a:xfrm>
            <a:off x="7339388" y="4803405"/>
            <a:ext cx="2659309" cy="275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08291B-F53B-58D7-84FD-F26DF5E4A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519804-C330-ABBB-8D89-C0D5D383BC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54FD66-F809-C96E-D93E-54FCF99C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ED577B-7236-29CD-C256-1B62315A14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280" t="49630" r="61160" b="46961"/>
          <a:stretch>
            <a:fillRect/>
          </a:stretch>
        </p:blipFill>
        <p:spPr>
          <a:xfrm>
            <a:off x="7327799" y="3808047"/>
            <a:ext cx="2628614" cy="2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9949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1DD5892-5BCD-9147-0D97-2E98829E1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7C44256-410F-3B08-DE2E-F8321D44A7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0C258CE-10A2-BB65-75D6-8560940CF6B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6EEBFA5-1EDF-183E-180D-CF2075237B1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888C98-3F6E-A25F-2B41-39E161A639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EF272-4FFE-55F3-78A9-F2A2481D9C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6139B4-75E8-891C-0F1A-6456FDD27F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187" t="35899" r="57943" b="54167"/>
          <a:stretch>
            <a:fillRect/>
          </a:stretch>
        </p:blipFill>
        <p:spPr>
          <a:xfrm>
            <a:off x="7344668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7AAF25-E007-CE60-DEB2-BC7393E213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179" t="29934" r="50347" b="33362"/>
          <a:stretch>
            <a:fillRect/>
          </a:stretch>
        </p:blipFill>
        <p:spPr>
          <a:xfrm>
            <a:off x="7318375" y="2289174"/>
            <a:ext cx="3959225" cy="2405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E08BD7-19B1-7ADD-898B-29226389ED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108" t="80988" r="69121" b="15705"/>
          <a:stretch>
            <a:fillRect/>
          </a:stretch>
        </p:blipFill>
        <p:spPr>
          <a:xfrm>
            <a:off x="7335309" y="4416175"/>
            <a:ext cx="2689072" cy="27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782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A9CE303-CE8C-0D9D-E1CB-571614E21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7099684-C74D-3D4B-A1A6-3FA5EDA584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322DBB9-8A1E-1A02-B3FF-15A0A9B3ECA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8555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595F03F-04BB-F4F6-3944-02C387ADB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E38CB7D-6E2B-C995-773E-1A469BAC67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E9BFAA2-BA91-E46B-E4E8-EC216A31918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Google Shape;198;p20">
            <a:extLst>
              <a:ext uri="{FF2B5EF4-FFF2-40B4-BE49-F238E27FC236}">
                <a16:creationId xmlns:a16="http://schemas.microsoft.com/office/drawing/2014/main" id="{E82263DF-7FB2-4189-1C6C-0458DA7C809C}"/>
              </a:ext>
            </a:extLst>
          </p:cNvPr>
          <p:cNvSpPr txBox="1"/>
          <p:nvPr/>
        </p:nvSpPr>
        <p:spPr>
          <a:xfrm>
            <a:off x="1742372" y="1997542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We’ve reduced this…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07398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8831C61-066B-6303-80B5-8975ACD80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3CA4A03-0AEB-B7B2-2CC6-05580589A5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A688DF2-E820-2DE4-70E4-4ADE9885716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56CBA-8C17-64FC-A65D-F78BC2EA64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1774825" y="2470149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98;p20">
            <a:extLst>
              <a:ext uri="{FF2B5EF4-FFF2-40B4-BE49-F238E27FC236}">
                <a16:creationId xmlns:a16="http://schemas.microsoft.com/office/drawing/2014/main" id="{60186F14-B642-E286-023A-03DDE02C6583}"/>
              </a:ext>
            </a:extLst>
          </p:cNvPr>
          <p:cNvSpPr txBox="1"/>
          <p:nvPr/>
        </p:nvSpPr>
        <p:spPr>
          <a:xfrm>
            <a:off x="1742372" y="1997542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We’ve reduced this…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CF19CC-DB77-B775-CEB0-3A7411004C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1806575" y="5086293"/>
            <a:ext cx="1307772" cy="436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84A7E-72CB-8661-BFC3-E10F8B9C70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1806575" y="2582302"/>
            <a:ext cx="3927476" cy="29406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080348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646A2F9-993C-AC3A-9DB8-8C3FB8D64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4A3899E-1986-BF87-0A62-1A1113D09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7F496F7-E39F-52E6-DF2D-2B304D76A4F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11D9C-F8CD-D444-F15C-B39493490B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1774825" y="2470149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98;p20">
            <a:extLst>
              <a:ext uri="{FF2B5EF4-FFF2-40B4-BE49-F238E27FC236}">
                <a16:creationId xmlns:a16="http://schemas.microsoft.com/office/drawing/2014/main" id="{6C970998-131F-3C78-2C28-F5AAC21B0546}"/>
              </a:ext>
            </a:extLst>
          </p:cNvPr>
          <p:cNvSpPr txBox="1"/>
          <p:nvPr/>
        </p:nvSpPr>
        <p:spPr>
          <a:xfrm>
            <a:off x="1742372" y="1997542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We’ve reduced this…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3D1CD0-4403-3CE4-DD00-8FF157E0C6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1806575" y="5086293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60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4EC50AE-02AB-A42C-557E-E5A1AB748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C525BA6-EE33-2095-71ED-53BAEA36B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9F787BF-0AEF-A159-CD8F-584CEC72055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has been released!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Due 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Wednesday 22</a:t>
            </a:r>
            <a:r>
              <a:rPr lang="en-GB" sz="1600" b="1" i="1" baseline="30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39A1-CDF7-7E26-459D-054A176AE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78DDEDDF-E2FC-4D4B-AA40-2BF3B550B2C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7529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55CE529-0D78-63C9-2D8E-26B399FF7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6FBFCEB-EF6D-D0EE-6C64-96EFE2F38B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3249381-20DB-143B-7C80-788B6CFD467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048A6-3065-D8E5-465B-877F639A7F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1774825" y="2470149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98;p20">
            <a:extLst>
              <a:ext uri="{FF2B5EF4-FFF2-40B4-BE49-F238E27FC236}">
                <a16:creationId xmlns:a16="http://schemas.microsoft.com/office/drawing/2014/main" id="{AFB286BB-3AA1-40F8-0EE1-D4DBEC9F987B}"/>
              </a:ext>
            </a:extLst>
          </p:cNvPr>
          <p:cNvSpPr txBox="1"/>
          <p:nvPr/>
        </p:nvSpPr>
        <p:spPr>
          <a:xfrm>
            <a:off x="1742372" y="1997542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We’ve reduced this…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8;p20">
            <a:extLst>
              <a:ext uri="{FF2B5EF4-FFF2-40B4-BE49-F238E27FC236}">
                <a16:creationId xmlns:a16="http://schemas.microsoft.com/office/drawing/2014/main" id="{641B11FC-5361-2385-C91E-BE94AE2798C6}"/>
              </a:ext>
            </a:extLst>
          </p:cNvPr>
          <p:cNvSpPr txBox="1"/>
          <p:nvPr/>
        </p:nvSpPr>
        <p:spPr>
          <a:xfrm>
            <a:off x="6718300" y="1822210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 this…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D9CDBD-917A-C503-B5D1-9AB8C47FF9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1806575" y="5086293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1734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0A7C3C6-0EA7-E855-1834-7A3E253FC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6C41427-196E-4105-59F8-E90A0403B5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1187297-FA11-FE7D-F5A5-B1DDC15172A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01406-43A4-6892-A075-775856DA7B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6744593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1A935-3799-A703-7297-3100E980D1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6744593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F3A5AD-25AC-53F8-E07B-6068CE4A7C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79" t="29934" r="50347" b="33362"/>
          <a:stretch>
            <a:fillRect/>
          </a:stretch>
        </p:blipFill>
        <p:spPr>
          <a:xfrm>
            <a:off x="6718300" y="2289174"/>
            <a:ext cx="3959225" cy="2405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6957C4-CB54-0096-F5A6-85C0CA8392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1774825" y="2470149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98;p20">
            <a:extLst>
              <a:ext uri="{FF2B5EF4-FFF2-40B4-BE49-F238E27FC236}">
                <a16:creationId xmlns:a16="http://schemas.microsoft.com/office/drawing/2014/main" id="{9261915C-5F41-9D2A-676D-73624C4F56E7}"/>
              </a:ext>
            </a:extLst>
          </p:cNvPr>
          <p:cNvSpPr txBox="1"/>
          <p:nvPr/>
        </p:nvSpPr>
        <p:spPr>
          <a:xfrm>
            <a:off x="1742372" y="1997542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We’ve reduced this…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8;p20">
            <a:extLst>
              <a:ext uri="{FF2B5EF4-FFF2-40B4-BE49-F238E27FC236}">
                <a16:creationId xmlns:a16="http://schemas.microsoft.com/office/drawing/2014/main" id="{BE1E4A96-1B6A-DDDF-B855-2B30F1E69FA1}"/>
              </a:ext>
            </a:extLst>
          </p:cNvPr>
          <p:cNvSpPr txBox="1"/>
          <p:nvPr/>
        </p:nvSpPr>
        <p:spPr>
          <a:xfrm>
            <a:off x="6718300" y="1822210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 this…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B3953-F616-308A-D9A5-DDCB7258E9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108" t="80988" r="69121" b="16055"/>
          <a:stretch>
            <a:fillRect/>
          </a:stretch>
        </p:blipFill>
        <p:spPr>
          <a:xfrm>
            <a:off x="6744594" y="4413250"/>
            <a:ext cx="2657640" cy="25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54E0D6-24A0-1830-F8D2-CFBB397DCE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13" t="77334" r="77558" b="17433"/>
          <a:stretch>
            <a:fillRect/>
          </a:stretch>
        </p:blipFill>
        <p:spPr>
          <a:xfrm>
            <a:off x="1806575" y="5086293"/>
            <a:ext cx="1307772" cy="436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01BB99-9206-DC5B-DB33-23AC1E5C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6734968" y="2353586"/>
            <a:ext cx="3932932" cy="23153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555422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94DB7D0-7EFA-D707-166B-C34367833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5001B39-3B6F-12FA-8E91-6D606A268A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546B64E-FA31-187E-EC21-A32B918BE3F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DE727-F3EA-360C-A8ED-16FA0330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6744593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A5046-14A3-8930-575B-3646E1116D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6744593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CB63B5-3791-1126-F521-A0FCF960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79" t="29934" r="50347" b="33362"/>
          <a:stretch>
            <a:fillRect/>
          </a:stretch>
        </p:blipFill>
        <p:spPr>
          <a:xfrm>
            <a:off x="6718300" y="2289174"/>
            <a:ext cx="3959225" cy="2405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219A9E-78B2-5FD8-5A7F-8C4D0F906B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1774825" y="2470149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98;p20">
            <a:extLst>
              <a:ext uri="{FF2B5EF4-FFF2-40B4-BE49-F238E27FC236}">
                <a16:creationId xmlns:a16="http://schemas.microsoft.com/office/drawing/2014/main" id="{4E39B622-5468-A5A0-BA24-13F9F82CDDE9}"/>
              </a:ext>
            </a:extLst>
          </p:cNvPr>
          <p:cNvSpPr txBox="1"/>
          <p:nvPr/>
        </p:nvSpPr>
        <p:spPr>
          <a:xfrm>
            <a:off x="1742372" y="1997542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We’ve reduced this…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8;p20">
            <a:extLst>
              <a:ext uri="{FF2B5EF4-FFF2-40B4-BE49-F238E27FC236}">
                <a16:creationId xmlns:a16="http://schemas.microsoft.com/office/drawing/2014/main" id="{FC478512-36A2-4E78-5F75-C398340FDF26}"/>
              </a:ext>
            </a:extLst>
          </p:cNvPr>
          <p:cNvSpPr txBox="1"/>
          <p:nvPr/>
        </p:nvSpPr>
        <p:spPr>
          <a:xfrm>
            <a:off x="6718300" y="1822210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 this…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D1658-5FA9-51EB-1403-C6D4C351C0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108" t="80988" r="69121" b="16055"/>
          <a:stretch>
            <a:fillRect/>
          </a:stretch>
        </p:blipFill>
        <p:spPr>
          <a:xfrm>
            <a:off x="6744594" y="4413250"/>
            <a:ext cx="2657640" cy="25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FB3590-09BE-4996-D2FC-DD457A2F9C9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13" t="77334" r="77558" b="17433"/>
          <a:stretch>
            <a:fillRect/>
          </a:stretch>
        </p:blipFill>
        <p:spPr>
          <a:xfrm>
            <a:off x="1806575" y="5086293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8004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986D5EE-30A8-E6B7-5956-0AAF46995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26C452E-D7C6-4D78-6FD1-3447A22B63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C4DE603-5328-0BE5-506F-0EF674B528F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CE4F2-8E9D-0812-97F0-CD53A235F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6744593" y="4941504"/>
            <a:ext cx="3051136" cy="1292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4589E4-8191-AC3A-EEE7-FA123A092C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187" t="35899" r="57943" b="54167"/>
          <a:stretch>
            <a:fillRect/>
          </a:stretch>
        </p:blipFill>
        <p:spPr>
          <a:xfrm>
            <a:off x="6744593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B023AA-1E48-5DA8-8D4E-B2000F03DC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187" t="35899" r="57943" b="54167"/>
          <a:stretch>
            <a:fillRect/>
          </a:stretch>
        </p:blipFill>
        <p:spPr>
          <a:xfrm>
            <a:off x="6744593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4E3899-154D-DFB1-0052-F26B5E7158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179" t="29934" r="50347" b="33362"/>
          <a:stretch>
            <a:fillRect/>
          </a:stretch>
        </p:blipFill>
        <p:spPr>
          <a:xfrm>
            <a:off x="6718300" y="2289174"/>
            <a:ext cx="3959225" cy="2405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2B0865-D99A-0874-6181-D7E78B8A6F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62" t="34302" r="50365" b="18798"/>
          <a:stretch>
            <a:fillRect/>
          </a:stretch>
        </p:blipFill>
        <p:spPr>
          <a:xfrm>
            <a:off x="1774825" y="2470149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98;p20">
            <a:extLst>
              <a:ext uri="{FF2B5EF4-FFF2-40B4-BE49-F238E27FC236}">
                <a16:creationId xmlns:a16="http://schemas.microsoft.com/office/drawing/2014/main" id="{4C50B623-6B45-E159-2F02-8B268B2AA8B2}"/>
              </a:ext>
            </a:extLst>
          </p:cNvPr>
          <p:cNvSpPr txBox="1"/>
          <p:nvPr/>
        </p:nvSpPr>
        <p:spPr>
          <a:xfrm>
            <a:off x="1742372" y="1997542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We’ve reduced this…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8;p20">
            <a:extLst>
              <a:ext uri="{FF2B5EF4-FFF2-40B4-BE49-F238E27FC236}">
                <a16:creationId xmlns:a16="http://schemas.microsoft.com/office/drawing/2014/main" id="{86D8A07E-8494-BCC5-F68D-A1439D07D194}"/>
              </a:ext>
            </a:extLst>
          </p:cNvPr>
          <p:cNvSpPr txBox="1"/>
          <p:nvPr/>
        </p:nvSpPr>
        <p:spPr>
          <a:xfrm>
            <a:off x="6718300" y="1822210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 this…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9AC970-BE6C-313E-20BA-8EE0ABEB21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108" t="80988" r="69121" b="16055"/>
          <a:stretch>
            <a:fillRect/>
          </a:stretch>
        </p:blipFill>
        <p:spPr>
          <a:xfrm>
            <a:off x="6744594" y="4413250"/>
            <a:ext cx="2657640" cy="25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E4F30F-6B5E-746E-3801-7338F88341D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4213" t="77334" r="77558" b="17433"/>
          <a:stretch>
            <a:fillRect/>
          </a:stretch>
        </p:blipFill>
        <p:spPr>
          <a:xfrm>
            <a:off x="1806575" y="5086293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921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25D3324-5502-4442-5B5D-F1F049644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CB78973-A62B-30AC-24DC-AA30334760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86495E0-7D51-407F-8BF4-4CBC309570D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902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B77ABDD-8BF4-E771-509A-B3C3D403F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D26C060-7AF0-531F-A22D-55A64258C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3D4946E-F1DC-7DC0-1E51-1125D74DE49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1DB7DCE-D813-4AEA-F94D-4026751433B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0684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A64D3CD-B5D0-E9E8-04CA-A3B79D904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5A9E498-DB00-33CB-ADD3-1CFD3C77B8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A8788C2-D183-E5A1-F15A-B7CE327E487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BB26D44-18F1-8E6D-D34D-2FBBC79D26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54158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D4B7604-65D3-87E8-BA44-4F78B5E39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A5C13DF-A832-0BF1-AAB6-8681C361F1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2E47439-ADEC-3520-6922-7D60B853EA3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30C3A31-F5BE-7961-C42C-5ABCDF1BB9D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888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F77130C-29C3-A5B4-0D54-A385E70D9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333471B-3A4C-C162-CF62-9B2CE8D293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F79ACC8-EA62-99E3-84DF-A7CF928C28F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Easier to edit, maintain and debug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B2B5EB2-98ED-7BB1-8E4A-AAD2338BBB5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05457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44E87AB-3AB8-A10E-327A-05EDB11EA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65169BF-C6B8-5BCC-5B62-9785649561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7C881D8-6816-2792-C751-C302987499B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Easier to edit, maintain and debug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Makes code easier to share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BDB24B5-71E1-A6A1-BFB6-87502865261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578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E24C979-FA8B-6B76-F7B6-70FEF5377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84536B9-3C31-D89A-82D4-AF1F727D76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CFBCFD9-1EF3-CDE3-245F-52AD98DB8ED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has been released!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Due 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Wednesday 22</a:t>
            </a:r>
            <a:r>
              <a:rPr lang="en-GB" sz="1600" b="1" i="1" baseline="30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assessed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15%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your grade!)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E2130-FD7C-3E0E-EBDD-7B37A9273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5F10CB22-6059-F038-840D-C078D0EFDE6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5998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DF53265-F822-89FC-2551-3B794AE7E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0E9EEA7-E865-4256-079D-AEDFA841E5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F3F18CC-4EA6-C34F-7FC0-EA7A1D2731B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Easier to edit, maintain and debug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Makes code easier to share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168AA8F-989A-9C70-C054-479E4E6BCFD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Picture 3" descr="A cartoon of a child standing next to a computer&#10;&#10;AI-generated content may be incorrect.">
            <a:extLst>
              <a:ext uri="{FF2B5EF4-FFF2-40B4-BE49-F238E27FC236}">
                <a16:creationId xmlns:a16="http://schemas.microsoft.com/office/drawing/2014/main" id="{AEB296B4-D108-1FE9-ED2E-C7536FAFC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  <p:pic>
        <p:nvPicPr>
          <p:cNvPr id="6" name="Picture 5" descr="Cartoon a child throwing a computer into a child&#10;&#10;AI-generated content may be incorrect.">
            <a:extLst>
              <a:ext uri="{FF2B5EF4-FFF2-40B4-BE49-F238E27FC236}">
                <a16:creationId xmlns:a16="http://schemas.microsoft.com/office/drawing/2014/main" id="{5FA18E97-900B-0238-4EB3-53EFAC5FD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798" y="2375525"/>
            <a:ext cx="4110150" cy="2761676"/>
          </a:xfrm>
          <a:prstGeom prst="rect">
            <a:avLst/>
          </a:prstGeom>
        </p:spPr>
      </p:pic>
      <p:pic>
        <p:nvPicPr>
          <p:cNvPr id="8" name="Picture 7" descr="Cartoon of a child holding a computer and waving&#10;&#10;AI-generated content may be incorrect.">
            <a:extLst>
              <a:ext uri="{FF2B5EF4-FFF2-40B4-BE49-F238E27FC236}">
                <a16:creationId xmlns:a16="http://schemas.microsoft.com/office/drawing/2014/main" id="{B454947D-0426-E749-04AB-100AF4BEF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7734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1A89F37-64F9-FA6A-9EAD-0A40BF001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24843EE-8BAF-D38F-1C4E-5E058B705A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C0D4579-36F9-8C14-2684-AF8DAEBA375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Easier to edit, maintain and debug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Makes code easier to share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77FCEC4-FE10-771B-01D7-D60886B9346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Picture 3" descr="A cartoon of a child standing next to a computer&#10;&#10;AI-generated content may be incorrect.">
            <a:extLst>
              <a:ext uri="{FF2B5EF4-FFF2-40B4-BE49-F238E27FC236}">
                <a16:creationId xmlns:a16="http://schemas.microsoft.com/office/drawing/2014/main" id="{FB770385-7F6B-1133-B95E-A501E62DC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  <p:pic>
        <p:nvPicPr>
          <p:cNvPr id="6" name="Picture 5" descr="Cartoon a child throwing a computer into a child&#10;&#10;AI-generated content may be incorrect.">
            <a:extLst>
              <a:ext uri="{FF2B5EF4-FFF2-40B4-BE49-F238E27FC236}">
                <a16:creationId xmlns:a16="http://schemas.microsoft.com/office/drawing/2014/main" id="{8EDA4EF7-3914-1BD6-4ECD-7936A42D3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798" y="2375525"/>
            <a:ext cx="4110150" cy="2761676"/>
          </a:xfrm>
          <a:prstGeom prst="rect">
            <a:avLst/>
          </a:prstGeom>
        </p:spPr>
      </p:pic>
      <p:pic>
        <p:nvPicPr>
          <p:cNvPr id="8" name="Picture 7" descr="Cartoon of a child holding a computer and waving&#10;&#10;AI-generated content may be incorrect.">
            <a:extLst>
              <a:ext uri="{FF2B5EF4-FFF2-40B4-BE49-F238E27FC236}">
                <a16:creationId xmlns:a16="http://schemas.microsoft.com/office/drawing/2014/main" id="{0ED35A76-BA00-F0B6-E3A1-AFD237A90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  <p:sp>
        <p:nvSpPr>
          <p:cNvPr id="9" name="Google Shape;198;p20">
            <a:extLst>
              <a:ext uri="{FF2B5EF4-FFF2-40B4-BE49-F238E27FC236}">
                <a16:creationId xmlns:a16="http://schemas.microsoft.com/office/drawing/2014/main" id="{D22B4307-0BD0-81AD-2AF6-05934F6B6056}"/>
              </a:ext>
            </a:extLst>
          </p:cNvPr>
          <p:cNvSpPr txBox="1"/>
          <p:nvPr/>
        </p:nvSpPr>
        <p:spPr>
          <a:xfrm>
            <a:off x="8699166" y="2268066"/>
            <a:ext cx="257843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Hey can you share that bit of code with me?</a:t>
            </a:r>
            <a:endParaRPr sz="1600" b="1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23051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50F4D12-1AC8-B947-E1B1-358A83113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735951B-AAC4-E1B9-31B6-5558008DAE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9F481F1-1D3A-3356-EFA5-0CCA7E2817C7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Easier to edit, maintain and debug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Makes code easier to share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EC92B0D-711C-DABD-920C-82BCBB5A9D0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Picture 3" descr="A cartoon of a child standing next to a computer&#10;&#10;AI-generated content may be incorrect.">
            <a:extLst>
              <a:ext uri="{FF2B5EF4-FFF2-40B4-BE49-F238E27FC236}">
                <a16:creationId xmlns:a16="http://schemas.microsoft.com/office/drawing/2014/main" id="{9D5D4EA8-E3AF-1D11-951C-0D4F484D7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  <p:pic>
        <p:nvPicPr>
          <p:cNvPr id="6" name="Picture 5" descr="Cartoon a child throwing a computer into a child&#10;&#10;AI-generated content may be incorrect.">
            <a:extLst>
              <a:ext uri="{FF2B5EF4-FFF2-40B4-BE49-F238E27FC236}">
                <a16:creationId xmlns:a16="http://schemas.microsoft.com/office/drawing/2014/main" id="{EC12CB0E-53B1-413F-ECBD-78A43D9DF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798" y="2375525"/>
            <a:ext cx="4110150" cy="2761676"/>
          </a:xfrm>
          <a:prstGeom prst="rect">
            <a:avLst/>
          </a:prstGeom>
        </p:spPr>
      </p:pic>
      <p:pic>
        <p:nvPicPr>
          <p:cNvPr id="8" name="Picture 7" descr="Cartoon of a child holding a computer and waving&#10;&#10;AI-generated content may be incorrect.">
            <a:extLst>
              <a:ext uri="{FF2B5EF4-FFF2-40B4-BE49-F238E27FC236}">
                <a16:creationId xmlns:a16="http://schemas.microsoft.com/office/drawing/2014/main" id="{58AC15A6-F994-68A7-F79B-1CCE1641C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4510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954FAF8-5835-EBA2-7641-F0EE8AFED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3DFA5D2-5CF7-9E31-9AA0-EA709F4C69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C71A310-41A1-5A71-81ED-911FE63E29F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Easier to edit, maintain and debug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Makes code easier to share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44CF6FC-F6AB-C6F0-AF8B-52F149A303E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Picture 3" descr="A cartoon of a child standing next to a computer&#10;&#10;AI-generated content may be incorrect.">
            <a:extLst>
              <a:ext uri="{FF2B5EF4-FFF2-40B4-BE49-F238E27FC236}">
                <a16:creationId xmlns:a16="http://schemas.microsoft.com/office/drawing/2014/main" id="{B04F3837-F661-8260-5DF1-52F9F0C8E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  <p:pic>
        <p:nvPicPr>
          <p:cNvPr id="6" name="Picture 5" descr="Cartoon a child throwing a computer into a child&#10;&#10;AI-generated content may be incorrect.">
            <a:extLst>
              <a:ext uri="{FF2B5EF4-FFF2-40B4-BE49-F238E27FC236}">
                <a16:creationId xmlns:a16="http://schemas.microsoft.com/office/drawing/2014/main" id="{C0BEF02F-8859-ED2F-2C27-45B92BA20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798" y="2375525"/>
            <a:ext cx="4110150" cy="2761676"/>
          </a:xfrm>
          <a:prstGeom prst="rect">
            <a:avLst/>
          </a:prstGeom>
        </p:spPr>
      </p:pic>
      <p:pic>
        <p:nvPicPr>
          <p:cNvPr id="8" name="Picture 7" descr="Cartoon of a child holding a computer and waving&#10;&#10;AI-generated content may be incorrect.">
            <a:extLst>
              <a:ext uri="{FF2B5EF4-FFF2-40B4-BE49-F238E27FC236}">
                <a16:creationId xmlns:a16="http://schemas.microsoft.com/office/drawing/2014/main" id="{7037EE1A-361A-B2A9-FAF7-788423D67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  <p:sp>
        <p:nvSpPr>
          <p:cNvPr id="10" name="Google Shape;198;p20">
            <a:extLst>
              <a:ext uri="{FF2B5EF4-FFF2-40B4-BE49-F238E27FC236}">
                <a16:creationId xmlns:a16="http://schemas.microsoft.com/office/drawing/2014/main" id="{86DCEF75-F509-CA5F-8068-187F6826853F}"/>
              </a:ext>
            </a:extLst>
          </p:cNvPr>
          <p:cNvSpPr txBox="1"/>
          <p:nvPr/>
        </p:nvSpPr>
        <p:spPr>
          <a:xfrm>
            <a:off x="6546516" y="2518087"/>
            <a:ext cx="257843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Sure!</a:t>
            </a:r>
            <a:endParaRPr sz="1600" b="1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719827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0D3926B-0DC5-C72E-8E38-115DA722C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9F711C8-F062-185B-5008-718EE01580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CBD63C0-046C-5D9A-D87B-A325941079E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Easier to edit, maintain and debug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Makes code easier to share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30C29AC-75A7-A323-D11A-838754A0BF1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Picture 3" descr="A cartoon of a child standing next to a computer&#10;&#10;AI-generated content may be incorrect.">
            <a:extLst>
              <a:ext uri="{FF2B5EF4-FFF2-40B4-BE49-F238E27FC236}">
                <a16:creationId xmlns:a16="http://schemas.microsoft.com/office/drawing/2014/main" id="{32A84714-88A4-76A3-BAFD-2D1FBBB52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  <p:pic>
        <p:nvPicPr>
          <p:cNvPr id="6" name="Picture 5" descr="Cartoon a child throwing a computer into a child&#10;&#10;AI-generated content may be incorrect.">
            <a:extLst>
              <a:ext uri="{FF2B5EF4-FFF2-40B4-BE49-F238E27FC236}">
                <a16:creationId xmlns:a16="http://schemas.microsoft.com/office/drawing/2014/main" id="{7CA27C7A-7C10-463C-F2CD-2147A5A44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798" y="2375525"/>
            <a:ext cx="4110150" cy="2761676"/>
          </a:xfrm>
          <a:prstGeom prst="rect">
            <a:avLst/>
          </a:prstGeom>
        </p:spPr>
      </p:pic>
      <p:pic>
        <p:nvPicPr>
          <p:cNvPr id="8" name="Picture 7" descr="Cartoon of a child holding a computer and waving&#10;&#10;AI-generated content may be incorrect.">
            <a:extLst>
              <a:ext uri="{FF2B5EF4-FFF2-40B4-BE49-F238E27FC236}">
                <a16:creationId xmlns:a16="http://schemas.microsoft.com/office/drawing/2014/main" id="{89E48387-A04C-D14A-A1F9-4FFDA9148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4747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1E0588C-1836-3C5F-3C94-E869C625C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ACEB93F-AB91-910A-4499-4F4A47C34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3938214-2D2A-89A8-2A7D-EA699FD0A8B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Easier to edit, maintain and debug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Makes code easier to share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CE0B43D-C052-4C27-40A2-2FE4A43017A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Picture 3" descr="A cartoon of a child standing next to a computer&#10;&#10;AI-generated content may be incorrect.">
            <a:extLst>
              <a:ext uri="{FF2B5EF4-FFF2-40B4-BE49-F238E27FC236}">
                <a16:creationId xmlns:a16="http://schemas.microsoft.com/office/drawing/2014/main" id="{61153FEC-21AE-008E-8A20-C8AA6211F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  <p:pic>
        <p:nvPicPr>
          <p:cNvPr id="6" name="Picture 5" descr="Cartoon a child throwing a computer into a child&#10;&#10;AI-generated content may be incorrect.">
            <a:extLst>
              <a:ext uri="{FF2B5EF4-FFF2-40B4-BE49-F238E27FC236}">
                <a16:creationId xmlns:a16="http://schemas.microsoft.com/office/drawing/2014/main" id="{89AECB0B-2A2D-02D8-5567-A2E4F92B7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798" y="2375525"/>
            <a:ext cx="4110150" cy="27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2080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613D76B-EEC3-5AE4-24A2-792E508FC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DFC0E82-7C41-75A9-9A04-750618FE28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BD8AC74-AF71-18F0-AAB9-70FB5409AB9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Easier to edit, maintain and debug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Makes code easier to share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87D0331-B1D0-6474-217F-56C6458A4AC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Picture 3" descr="A cartoon of a child standing next to a computer&#10;&#10;AI-generated content may be incorrect.">
            <a:extLst>
              <a:ext uri="{FF2B5EF4-FFF2-40B4-BE49-F238E27FC236}">
                <a16:creationId xmlns:a16="http://schemas.microsoft.com/office/drawing/2014/main" id="{803AFE26-A612-C697-B8FA-B5B29DDA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  <p:pic>
        <p:nvPicPr>
          <p:cNvPr id="6" name="Picture 5" descr="Cartoon a child throwing a computer into a child&#10;&#10;AI-generated content may be incorrect.">
            <a:extLst>
              <a:ext uri="{FF2B5EF4-FFF2-40B4-BE49-F238E27FC236}">
                <a16:creationId xmlns:a16="http://schemas.microsoft.com/office/drawing/2014/main" id="{098062BA-C99B-49D2-4355-8D0D06728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798" y="2375525"/>
            <a:ext cx="4110150" cy="2761676"/>
          </a:xfrm>
          <a:prstGeom prst="rect">
            <a:avLst/>
          </a:prstGeom>
        </p:spPr>
      </p:pic>
      <p:sp>
        <p:nvSpPr>
          <p:cNvPr id="13" name="Google Shape;198;p20">
            <a:extLst>
              <a:ext uri="{FF2B5EF4-FFF2-40B4-BE49-F238E27FC236}">
                <a16:creationId xmlns:a16="http://schemas.microsoft.com/office/drawing/2014/main" id="{ADAA08C6-84D0-20D5-78F0-3B2C7879497D}"/>
              </a:ext>
            </a:extLst>
          </p:cNvPr>
          <p:cNvSpPr txBox="1"/>
          <p:nvPr/>
        </p:nvSpPr>
        <p:spPr>
          <a:xfrm rot="19325154">
            <a:off x="8316683" y="3417855"/>
            <a:ext cx="142138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Entire codebase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779579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9A32157-435F-E067-A204-6B9CD3FDA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E4A3168-0057-DBDA-7BE5-64AB04617D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1AA9472-CF1B-43FC-41F8-B1E30BDE862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Easier to edit, maintain and debug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Makes code easier to share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E1FA79F-4F45-E410-5E46-73A23892569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Picture 3" descr="A cartoon of a child standing next to a computer&#10;&#10;AI-generated content may be incorrect.">
            <a:extLst>
              <a:ext uri="{FF2B5EF4-FFF2-40B4-BE49-F238E27FC236}">
                <a16:creationId xmlns:a16="http://schemas.microsoft.com/office/drawing/2014/main" id="{A4D88C69-8EA5-2B52-945E-A9E80EB37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8668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663F071-B6C1-B512-44B9-80585A83B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22D8A5C-105B-4D48-D56C-70C9980889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EFF9EC7-F5E9-1BAC-8F03-628FFB84DB2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Easier to edit, maintain and debug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Makes code easier to share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Improve readability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0ADCC8D-C2DD-3F73-CA5B-24AA352D535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Picture 3" descr="A cartoon of a child standing next to a computer&#10;&#10;AI-generated content may be incorrect.">
            <a:extLst>
              <a:ext uri="{FF2B5EF4-FFF2-40B4-BE49-F238E27FC236}">
                <a16:creationId xmlns:a16="http://schemas.microsoft.com/office/drawing/2014/main" id="{09D3DB1A-50A8-BD32-5ECC-13B1E2760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17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7D442E7-9750-CA12-927E-3FFC75253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4038416-6EFA-3989-7AD0-E3C85E4B8F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C24CBC4-4198-3391-3C78-68ADE60D6F6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40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CD94499C-DF03-00D1-CAD7-A7FE5101C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9EEFF666-C67A-977C-03CE-95E12A3070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8EFABB4-32D7-9693-3BD7-FE6F237224A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695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B3BE817-7E19-E3FD-1AF9-7CE55ECA2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97E7111-4CC6-7BA4-2576-7E9B6203ED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BB2F845-4F0E-F5E1-77B1-86A53C821A4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has been released!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Due 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Wednesday 22</a:t>
            </a:r>
            <a:r>
              <a:rPr lang="en-GB" sz="1600" b="1" i="1" baseline="30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assessed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15%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your grade!)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Submission is via </a:t>
            </a:r>
            <a:r>
              <a:rPr lang="en-GB" sz="1800" b="1" i="1" dirty="0" err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018AE8-16EF-7A70-418B-EC4394966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42FC7F68-0A54-29F6-D120-65C13586D16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4567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153372C-CEE9-FB08-BFE4-3428E151B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46B1FF-60D1-AAFF-C1E5-AA8B7E995F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65823B3-ECE3-CBAC-96A3-F3DD47D530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99A6668-A72D-6E70-7515-557D304F181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3676C7-B608-5F98-C5F3-FB2911852D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31541" r="55937" b="4767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146863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45830C8-FFB3-CFA2-9588-CA69FAE10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BF9523-6A14-6C8C-CFC2-6D47924A29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184B4C8-DDEB-DF7C-FB46-F22213C397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9351305-068A-6980-8DCE-2E29DFFAC3A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96514E-2AF0-A796-7EAC-7CED62319B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31541" r="55937" b="4767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E1C7D2F6-8F9E-B629-8955-0A1F78CDB9E3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536650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5531455-CF0E-3633-ACAE-0FBEED69E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E01E291-21C8-1858-B6CD-969613D35A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8BBA8E6-B9CD-D730-ED9C-3F611BCA9F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FC7C080-926F-07C3-4588-A224B7AA14C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F7BAC0-F35D-85FB-C6C7-D6FDA7C602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31541" r="55937" b="4767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3768BA5F-08B0-A9F2-CE2D-6D740651EA74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6;p17">
            <a:extLst>
              <a:ext uri="{FF2B5EF4-FFF2-40B4-BE49-F238E27FC236}">
                <a16:creationId xmlns:a16="http://schemas.microsoft.com/office/drawing/2014/main" id="{CF67BB77-96BB-6C35-91CF-855722FB3658}"/>
              </a:ext>
            </a:extLst>
          </p:cNvPr>
          <p:cNvSpPr/>
          <p:nvPr/>
        </p:nvSpPr>
        <p:spPr>
          <a:xfrm>
            <a:off x="8072520" y="3485941"/>
            <a:ext cx="826383" cy="25738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8634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2C9F1F6-21EA-20C6-C924-F735BB2E4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68D8C8-FBD1-005C-05F4-A88D0A7958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AD29CD6-708C-AAFC-0873-FFC36944C6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3EA651D-AA98-CC0E-F55D-3ACD4C8C653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7BD654-7EBC-42DE-ADE1-996F2DA41B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31541" r="55937" b="4767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D5D9961C-0A62-358A-F41C-42103C106F79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0184DE-4261-BCE1-3465-0B7061FED1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187" t="35899" r="57943" b="54167"/>
          <a:stretch>
            <a:fillRect/>
          </a:stretch>
        </p:blipFill>
        <p:spPr>
          <a:xfrm>
            <a:off x="8072520" y="3485940"/>
            <a:ext cx="787847" cy="257385"/>
          </a:xfrm>
          <a:prstGeom prst="rect">
            <a:avLst/>
          </a:prstGeom>
          <a:ln>
            <a:noFill/>
          </a:ln>
        </p:spPr>
      </p:pic>
      <p:sp>
        <p:nvSpPr>
          <p:cNvPr id="14" name="Google Shape;136;p17">
            <a:extLst>
              <a:ext uri="{FF2B5EF4-FFF2-40B4-BE49-F238E27FC236}">
                <a16:creationId xmlns:a16="http://schemas.microsoft.com/office/drawing/2014/main" id="{4E667CAB-EF48-FD4E-E1D7-30202E092216}"/>
              </a:ext>
            </a:extLst>
          </p:cNvPr>
          <p:cNvSpPr/>
          <p:nvPr/>
        </p:nvSpPr>
        <p:spPr>
          <a:xfrm>
            <a:off x="8072520" y="3485941"/>
            <a:ext cx="826383" cy="25738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871841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9D577D9-3C9D-8E21-37F3-838B99166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9173E8-1330-7C65-7051-4277441DED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45EC17B-01FF-7547-CC79-6DF880E6BD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6F6D11E-14AF-673E-8F98-0A338109CED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B8ED46CC-41B7-2784-855F-E3F588890E02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CB36F-ECA5-E2D7-31E5-E7AB87FA57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187" t="35899" r="57943" b="54167"/>
          <a:stretch>
            <a:fillRect/>
          </a:stretch>
        </p:blipFill>
        <p:spPr>
          <a:xfrm>
            <a:off x="8072520" y="3485940"/>
            <a:ext cx="892093" cy="257385"/>
          </a:xfrm>
          <a:prstGeom prst="rect">
            <a:avLst/>
          </a:prstGeom>
          <a:ln>
            <a:noFill/>
          </a:ln>
        </p:spPr>
      </p:pic>
      <p:sp>
        <p:nvSpPr>
          <p:cNvPr id="14" name="Google Shape;136;p17">
            <a:extLst>
              <a:ext uri="{FF2B5EF4-FFF2-40B4-BE49-F238E27FC236}">
                <a16:creationId xmlns:a16="http://schemas.microsoft.com/office/drawing/2014/main" id="{D402E4B9-BE40-438B-0B82-281F67B90654}"/>
              </a:ext>
            </a:extLst>
          </p:cNvPr>
          <p:cNvSpPr/>
          <p:nvPr/>
        </p:nvSpPr>
        <p:spPr>
          <a:xfrm>
            <a:off x="8072520" y="3485941"/>
            <a:ext cx="892093" cy="25738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130846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4DC4BCC-C4D3-BF19-403F-62B395C9B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FA5190-D371-787A-C0A5-F709BF61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69AB950-65AF-8038-633D-61C684BF52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399ADB5-76FA-2CE8-E9B7-F1BB3674AD3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8AE71AE6-2775-8A1E-B7ED-3B5715396F0B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6;p17">
            <a:extLst>
              <a:ext uri="{FF2B5EF4-FFF2-40B4-BE49-F238E27FC236}">
                <a16:creationId xmlns:a16="http://schemas.microsoft.com/office/drawing/2014/main" id="{11259C8F-7E9B-6D60-CCC4-D060B52890E4}"/>
              </a:ext>
            </a:extLst>
          </p:cNvPr>
          <p:cNvSpPr/>
          <p:nvPr/>
        </p:nvSpPr>
        <p:spPr>
          <a:xfrm>
            <a:off x="8072520" y="3485941"/>
            <a:ext cx="892093" cy="25738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7137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B37F411-34B8-88D1-FF2D-A65F7672D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1FD99F-50F7-5E3B-8E58-7F5A114D87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BE20219-4031-EC53-74F4-AD423EBEDC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234F6CB-DBF7-41A8-91E0-40D04473278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40EEEF3B-8DF6-CD92-302C-8476277083D2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851500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04CAD99-FAF2-6092-74C5-EEF98A8E1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0A2073-FB44-1977-C17D-27E408F2C4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EB7E951-55A0-0315-56A6-52463C62DC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295D224-187D-5D6C-A2DE-AF00D759766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1C48F6B5-B478-4E21-71C4-E4FE40B674AE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013306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E4595CC-BA93-26B8-89E6-F92BF2541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ADF7A27-6FAD-F6F1-A3EA-AEA6BC86A6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0D7ADEA-F9D0-9D04-9A76-BBFD55CC0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093C475-1DF0-4EFC-1453-4CE11B89B98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7E202A52-C5C4-9295-B75C-9E1033FFA21A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F148AE-F2D0-154E-7C61-659D3E3B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3A05EF-D900-1A7B-745C-7A1AD7C484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187" t="35899" r="57943" b="54167"/>
          <a:stretch>
            <a:fillRect/>
          </a:stretch>
        </p:blipFill>
        <p:spPr>
          <a:xfrm>
            <a:off x="7692270" y="4572000"/>
            <a:ext cx="3023355" cy="3778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798411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624EBDF-9EDB-264F-4B96-0F03B445B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6FCBBD-6E03-43E4-C103-2F6BEC4D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EAF8D95-3C70-8E26-D757-3A9742EA8E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876C65D-23D7-F9BE-AC6C-AE3D1B63FE0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CABA2774-A976-0442-4598-8FA70ABC5140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1D866F-981A-F0FB-0177-2F30F59335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579216-4B52-6C6C-2E6B-A3335A275E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187" t="35899" r="57943" b="54167"/>
          <a:stretch>
            <a:fillRect/>
          </a:stretch>
        </p:blipFill>
        <p:spPr>
          <a:xfrm>
            <a:off x="7692270" y="4783667"/>
            <a:ext cx="3023355" cy="1661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6423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5E4C4B1-A5A6-EE6F-487C-9F69F5D38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C2328A8-1D6A-0045-EC7E-666E1209CF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AFC0F7E-D7CE-FC48-D138-09E201AC471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has been released!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Due 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Wednesday 22</a:t>
            </a:r>
            <a:r>
              <a:rPr lang="en-GB" sz="1600" b="1" i="1" baseline="30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assessed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15%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your grade!)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Submission is via </a:t>
            </a:r>
            <a:r>
              <a:rPr lang="en-GB" sz="1800" b="1" i="1" dirty="0" err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submit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 many times as you like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up until the submission date</a:t>
            </a: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11854-B6F4-9650-DC55-0B31FF487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4A5573CC-2F1D-0E45-7055-AB6B4BFB82C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41034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C1CBA92-D824-84ED-9B4B-F37BC8E67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1AF5484-8DD3-5077-C4DD-5624CFD849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95ED74C-760B-58A8-6F5E-8033C48AF3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73C273D-72D9-D8C7-AFC8-C4CFD42C2F5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708331AA-DA08-2146-31BA-9595D7882EFA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0C18D7-7C10-FA87-3A5A-2FB9F2344D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7102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935E2E5-50DC-685B-8954-63C01CB5D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701DA7-0681-34E8-A029-B9D4A4BE22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AC85FE6-1351-2521-5215-FAB7ACCCF8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30416AE-85AD-330D-E8A0-896E677461A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11EF0972-438E-15CC-DB32-8DBB16253F43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5182FD-DE89-C229-6320-928053EA61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Google Shape;136;p17">
            <a:extLst>
              <a:ext uri="{FF2B5EF4-FFF2-40B4-BE49-F238E27FC236}">
                <a16:creationId xmlns:a16="http://schemas.microsoft.com/office/drawing/2014/main" id="{9F79D74B-AC29-2936-B1AD-1491B1A3A36F}"/>
              </a:ext>
            </a:extLst>
          </p:cNvPr>
          <p:cNvSpPr/>
          <p:nvPr/>
        </p:nvSpPr>
        <p:spPr>
          <a:xfrm>
            <a:off x="7692271" y="4766972"/>
            <a:ext cx="380250" cy="19497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98;p20">
            <a:extLst>
              <a:ext uri="{FF2B5EF4-FFF2-40B4-BE49-F238E27FC236}">
                <a16:creationId xmlns:a16="http://schemas.microsoft.com/office/drawing/2014/main" id="{F1076C84-1919-A735-EDAE-6D4D1C5C0503}"/>
              </a:ext>
            </a:extLst>
          </p:cNvPr>
          <p:cNvSpPr txBox="1"/>
          <p:nvPr/>
        </p:nvSpPr>
        <p:spPr>
          <a:xfrm>
            <a:off x="7941251" y="5684818"/>
            <a:ext cx="425074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save the result as z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9FBD07-8870-33BA-14B6-4DE52C4755F9}"/>
              </a:ext>
            </a:extLst>
          </p:cNvPr>
          <p:cNvCxnSpPr>
            <a:cxnSpLocks/>
          </p:cNvCxnSpPr>
          <p:nvPr/>
        </p:nvCxnSpPr>
        <p:spPr>
          <a:xfrm flipH="1" flipV="1">
            <a:off x="8072520" y="5099901"/>
            <a:ext cx="364470" cy="6975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3224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855B106-1149-9BC0-1D5C-188BE5B64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08BDFD-53FB-0441-4761-5776D9F2BA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DCE17A4-D0AA-72F7-6AD4-CB26C54814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3841FA7-5828-749B-8513-7418D481A80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5DDCE606-0287-57F5-499D-DD54B81A79AB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A62094-9909-46D2-A206-C32ECC281C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580285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E5671B4-E6D6-93D1-566C-1BF1B0854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26776B-42DE-8911-AAEF-5437BDF131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7748E84-6D53-94D7-55BC-A576AC29DF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E196EF5-50E7-F968-0970-13ED8E5FA5A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C8DDC112-F62C-345F-AA80-36B05DFAA595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7AFF3C-9541-F0FE-6BF2-779D1D15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035343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6B28E05-B8F1-D0E9-FE6A-B6D05C356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CD80A94-699A-0E33-4D1F-BBBB608EBE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0EC645C-2204-D7D0-0834-BB308E07CA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39522C2-F441-3EE0-DC49-E9C9FD0B448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F1AB66A3-02EE-0107-1FAB-AADCECADD0F2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en-GB" sz="16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 variable specified in the function definition</a:t>
            </a:r>
            <a:b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802A6A-574A-7B22-DBB4-AFE0FF3A34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070769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4972C71-1E2E-F2C7-A0EE-F8D9A4E1C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B58261-A89D-2627-C97A-AB75FFF052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A1615E3-B946-62B3-80E7-3D6D388ABB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1FEB14F-176B-D442-61DF-981528DE2BE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EF72819A-F29C-83DA-DF2D-FEBE98659F4C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en-GB" sz="16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 variable specified in the function definition</a:t>
            </a:r>
            <a:b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EE5472-57E0-2B86-7C37-30AE652B5C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50FA3893-D426-E7B9-39BA-6AC5A3F1798F}"/>
              </a:ext>
            </a:extLst>
          </p:cNvPr>
          <p:cNvSpPr/>
          <p:nvPr/>
        </p:nvSpPr>
        <p:spPr>
          <a:xfrm>
            <a:off x="10420960" y="2658360"/>
            <a:ext cx="287889" cy="16968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013301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20D4742-3A70-C334-5832-B89D01A77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820C9E-98EA-0801-45E7-E33CA79FF9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9C2D0BD-BD1C-E474-E7F4-754934D58A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0F570A0-ECAD-3F53-F7FF-9799D2E5561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BD3407B7-41D5-7941-561E-5E69E0CCFD7D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variable specified in the function definition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743740-A9BD-A0DE-0185-E84BC90D51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Google Shape;136;p17">
            <a:extLst>
              <a:ext uri="{FF2B5EF4-FFF2-40B4-BE49-F238E27FC236}">
                <a16:creationId xmlns:a16="http://schemas.microsoft.com/office/drawing/2014/main" id="{648F91CE-00BD-1700-DDB9-3937490C5172}"/>
              </a:ext>
            </a:extLst>
          </p:cNvPr>
          <p:cNvSpPr/>
          <p:nvPr/>
        </p:nvSpPr>
        <p:spPr>
          <a:xfrm>
            <a:off x="10420960" y="2658360"/>
            <a:ext cx="287889" cy="16968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61251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F049730-CE50-C2A1-1D8D-B04B9E3F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1E8131-2ABD-DE1C-141C-53A540449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9293A03-1C05-F225-1373-3D8A587F61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8E9549A-3E4E-50CB-CD52-353310A1401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8A5D25EC-BA2B-A968-F35E-57FAF4C14604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variable specified in the function definition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2737BD-3512-66BE-0FF4-D9AB19E62F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569255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662BB35-135E-8DC8-46BC-3DCD0750D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DE3BC9-4AFB-F249-A36A-55EF30FCFE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1C59E65-7D39-2B2E-95CB-6C872FAF23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8F20398-5283-246F-2979-84A0CBEAD4A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CF79164D-F7F8-3FEB-336E-2A7903EDB01D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variable specified in the function definition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lang="en-GB" sz="16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A variable given back using the </a:t>
            </a:r>
            <a:r>
              <a:rPr lang="en-GB" sz="16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C60E64-BAE5-FAE9-CB94-CDE758E4C4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408329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C2D5F5B-940D-098D-12C5-CA31E53B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6AD66A1-2D8E-0BD7-0FAD-ACF569F0F7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A99ED3A-47A4-D1C3-BF26-371D8F49D2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44BB00F-B844-C897-6405-B78CFA8C8DB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E58C274E-BFE6-2040-4838-A519766317F6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variable specified in the function definition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lang="en-GB" sz="16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A variable given back using the </a:t>
            </a:r>
            <a:r>
              <a:rPr lang="en-GB" sz="16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8A79FB-F2A7-C08F-84E4-F6F1F9C753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Google Shape;136;p17">
            <a:extLst>
              <a:ext uri="{FF2B5EF4-FFF2-40B4-BE49-F238E27FC236}">
                <a16:creationId xmlns:a16="http://schemas.microsoft.com/office/drawing/2014/main" id="{31AA6D29-854A-0C02-A322-C5F5D0287C57}"/>
              </a:ext>
            </a:extLst>
          </p:cNvPr>
          <p:cNvSpPr/>
          <p:nvPr/>
        </p:nvSpPr>
        <p:spPr>
          <a:xfrm>
            <a:off x="8072520" y="3428999"/>
            <a:ext cx="944480" cy="2964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3429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A06AE5F-5888-D2E4-27DE-B958F449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D9ED902-348C-C470-14EF-AA2F89EFB643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A233B9A-C331-C2FD-5E19-A5844AE254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D1D036E-1E2C-21ED-C681-89063FC1243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72722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BC00FF7-D221-E82D-9D38-5AF05B66B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EB55593-D186-AE10-089E-4F03FE36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C294A7E-3E07-4033-D899-2DCC6C5BCA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199B71D-FD7F-D865-4758-D66AF6ADA41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ADFCEA6E-A004-0DF8-CB7F-CB62A7FF72CA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variable specified in the function definition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 variable given back using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DB102A-7A48-9B02-F84D-5669AD59E0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2AD5758A-97BC-3C76-E89D-E34672BDDF51}"/>
              </a:ext>
            </a:extLst>
          </p:cNvPr>
          <p:cNvSpPr/>
          <p:nvPr/>
        </p:nvSpPr>
        <p:spPr>
          <a:xfrm>
            <a:off x="8072520" y="3428999"/>
            <a:ext cx="944480" cy="2964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76045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488E21C-9DBB-2293-334C-58A928858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02FD5F1-24DD-41B7-B9A3-76093F9A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75F9EA1-3D3E-8A67-90C5-D9C0952A2E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9388204-C985-982F-F89F-3D165EE1900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DCD9A1E8-F9CE-B5AF-CB32-3CCE7AAEB7D2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variable specified in the function definition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 variable given back using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508E6E-08C8-3A6C-C036-B27EE042F5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708283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8A5DFC7-8B2D-7D67-3965-31C30C68A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103DB5-243C-A86F-C598-3F87E809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505BB80-1519-FE50-80CB-67E79B3939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72FFF03-932F-A343-A4D5-1CD34EA7C93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D34818F7-BECE-56BE-FF0E-6317EFCA82AE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variable specified in the function definition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 variable given back using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have multiple inputs and outputs</a:t>
            </a: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85853D-EF74-9172-D6A2-E62AD253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432052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6377B64-C511-A71C-A556-DB2EE5F25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D6FE78-D0AE-BED3-73F9-AE825548A6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9CD3142-2236-C1D0-D89E-E1017CF893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20DA215-E96A-82AE-408F-C1F46A0162B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E0EB3115-39E7-B8DD-1E16-E38477B0E9D7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variable specified in the function definition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 variable given back using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have multiple inputs and outputs</a:t>
            </a: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19E67E-9BB2-48D9-DA5C-E531B470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Google Shape;198;p20">
            <a:extLst>
              <a:ext uri="{FF2B5EF4-FFF2-40B4-BE49-F238E27FC236}">
                <a16:creationId xmlns:a16="http://schemas.microsoft.com/office/drawing/2014/main" id="{63F76E41-6AF8-AAEE-7173-015D14042CC5}"/>
              </a:ext>
            </a:extLst>
          </p:cNvPr>
          <p:cNvSpPr txBox="1"/>
          <p:nvPr/>
        </p:nvSpPr>
        <p:spPr>
          <a:xfrm>
            <a:off x="6487336" y="5593092"/>
            <a:ext cx="425074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More on this in the practical…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91912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67FAC1A-7E9E-0E86-C1AC-77E3987F0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00E783-0D30-DD84-A979-A3DA01060F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22E359E-6625-750F-9380-E22AAA5468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47879A9-336B-A3BF-6245-CC6973FE671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130C848D-5C9D-8D68-EDE6-393B91C72CB8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variable specified in the function definition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 variable given back using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have multiple inputs and outputs</a:t>
            </a: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EC12C2-B469-72E7-A2DE-E8A34642D4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736534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1B8FAAB-8D5B-5EB1-04E0-7ED47678D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05FC2B-E4C3-5DFE-DBDD-A6C42DD01EB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0498354-BE95-BCDF-0E3F-21C7923FDB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9166E04-A8AD-44E7-7005-AA7C2D61E4F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4440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35C8986-6CFB-2F76-3EF6-21FF8E805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E12E9D-C158-433D-51AE-11FA65FCEF9E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ECA4FAB-13F4-F6D9-4F91-5BFFA4EBAD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B9510B5-FBEF-EB29-E8D8-4295F092CF83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0C65BE3-DE50-1A78-DA8E-D84DA2FD8AF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81519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C422A25-508C-EAE7-5C78-89C45CA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D79EC1-8CF7-FD0A-A26C-401FD609E3C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1DE8C12-456C-A276-330C-D98EEB39CC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D69FD59-C49A-44AF-4243-CC0B343C8623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4D97559-35ED-9862-3F19-C16DACAD13E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3477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32C98E4-CDD8-071E-B3B5-94930FC9C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062DD-A84B-EFCF-FCA1-5F3B56B25DB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45092B1-8685-8FE0-C3DF-4EDF102E79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9A49856-EFC8-BCF7-AD00-3D7263EDA9F0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205172A-E4C2-A124-6B84-E979F910694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C35A4-3FD4-742E-F77E-5BEF92954C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652331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C07AB27-373A-EB7C-251F-6EBF51173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DE2738-ACD1-712E-DCA1-01030D28CEFE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6E74157-1EE3-B723-6475-842088D568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1602497F-8641-27A0-132A-AF8F32CDD5C8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EDD1E31-3DF1-2FAC-DD70-2C0A198214F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79317-50EC-4B0C-837D-B9AAC681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4284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8749FE5-4911-9EB3-99DB-DBA73F53A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114E5DA-FC29-EB9C-9B6A-E3A4D9F96C54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01B64E0-C3AA-931F-2958-A23BCB1A4D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9F21F3F-90A8-602C-6CE4-D151FF0B00B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notable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6D5DD3E-E22E-9782-90E9-07343935956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27474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89AE8F2-AC66-DA10-8B84-2209BEBEF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B1135F-28E6-C5E2-C968-4854383473D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1AD0693-B9BB-2A6F-D8E7-F73551E8EF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75B7ECC-97B3-F125-1C65-14BEE380314D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93EF711-9828-65D9-775E-4BB70F32C70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9A74FD-F348-C282-1C23-BFB2FA70A3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927435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9DEEE63-0167-C1CC-AFF0-F57979B84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FE6DCD-0CA9-ACF7-733F-F833E7A3E27E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0319244-9C6F-0B4D-A1B8-DA139E3EEF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5713D40-475B-8472-292D-D9BF99DFAADA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Defining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C349DA5-B3F6-EEF8-DED6-A824DD61C86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6402B-47E2-697C-F6B5-661BD4C5BF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369992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93E2B5E-806D-09B5-889C-8BF3FC1D5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88483-7E80-7652-453C-FFBDCF641D7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D811E61-6CBC-BDEC-1D5C-6E4E8FA798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2C9675E-6381-6261-A577-F73210CD3838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Defining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Flexible Inputs and Outputs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8489B28-78FE-4F54-3C94-907700E4509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F7EA5-7870-D45F-662B-1FF0FA7601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875371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7702FD8-585B-D996-7084-0DF682982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46E16-3B05-2C45-5A00-1BF66F6306CE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6F47A27-6A8F-E57E-650C-8B9B415779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FF74F091-754D-E747-A154-8432A90DECB3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Defining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Flexible Inputs and Outputs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Lambda Functions and Functional Programming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8661554-2B37-757A-AD88-00BFA8C9949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CD80F-7D90-DCE1-4FF2-6813AEB683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758174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CC3AE86-C5E1-6DA4-48CA-5D3D7157B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42B3913-3C95-1F8B-18A3-76EEBAAC7E0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8D59E93-7849-FEF4-DDB1-E9459D75CF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C6F68EA-E4CF-75D0-47A5-B648B0320E42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Defining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Flexible Inputs and Outputs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Lambda Functions and Functional Programming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3076974-E5C0-5511-55D8-DC51AC4300B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C98F7-F2B1-0F3D-A81D-29C5D46DD9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453A380E-06A8-019F-3961-503D91540AE8}"/>
              </a:ext>
            </a:extLst>
          </p:cNvPr>
          <p:cNvSpPr txBox="1"/>
          <p:nvPr/>
        </p:nvSpPr>
        <p:spPr>
          <a:xfrm>
            <a:off x="6096000" y="5519579"/>
            <a:ext cx="353241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 this if you are relatively new to Python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6;p17">
            <a:extLst>
              <a:ext uri="{FF2B5EF4-FFF2-40B4-BE49-F238E27FC236}">
                <a16:creationId xmlns:a16="http://schemas.microsoft.com/office/drawing/2014/main" id="{39ACB821-5BC5-CB26-8D80-8A53A940D09E}"/>
              </a:ext>
            </a:extLst>
          </p:cNvPr>
          <p:cNvSpPr/>
          <p:nvPr/>
        </p:nvSpPr>
        <p:spPr>
          <a:xfrm>
            <a:off x="1906094" y="4287296"/>
            <a:ext cx="3504105" cy="42440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1BC33B-1A5D-BE27-0E3F-CFCD048356B1}"/>
              </a:ext>
            </a:extLst>
          </p:cNvPr>
          <p:cNvCxnSpPr>
            <a:cxnSpLocks/>
          </p:cNvCxnSpPr>
          <p:nvPr/>
        </p:nvCxnSpPr>
        <p:spPr>
          <a:xfrm flipH="1" flipV="1">
            <a:off x="5552440" y="4607560"/>
            <a:ext cx="859245" cy="10131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7092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9C80790-2809-BE6C-AD6A-8F400E851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B53B4A-7BD9-5567-3E50-0CB86EB604E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663F6A4-F5F4-BDA4-95C0-C0834F830F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C8FD94A-24B6-3F00-CC8F-7C974EA19DC3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Defining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Flexible Inputs and Outputs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Lambda Functions and Functional Programming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BE885F4-78A9-0909-050D-E42E2ED3A15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D17C7-7AA1-C9DE-ABFF-AD60A4FB91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379810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56E5456-E5CE-3AC2-BC4B-6622FF907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3CB729-3C35-4216-B852-5FF6369295F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EA8B70B-A12B-CC52-E7D9-DBAC490D2A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5441932-ACA9-AF25-7075-A41DAD990B2A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Defining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Flexible Inputs and Outputs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Lambda Functions and Functional Programming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061A11F-0C78-6692-D52D-F9B7E9B8201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6A3E6-EE22-356B-48DC-910A343BFE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FCAE1DD5-2F81-D5DC-5757-761504441066}"/>
              </a:ext>
            </a:extLst>
          </p:cNvPr>
          <p:cNvSpPr txBox="1"/>
          <p:nvPr/>
        </p:nvSpPr>
        <p:spPr>
          <a:xfrm>
            <a:off x="6461284" y="5443562"/>
            <a:ext cx="4660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 this if you have some prior experience writing functions in Python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6;p17">
            <a:extLst>
              <a:ext uri="{FF2B5EF4-FFF2-40B4-BE49-F238E27FC236}">
                <a16:creationId xmlns:a16="http://schemas.microsoft.com/office/drawing/2014/main" id="{C2FA1455-AE06-3890-CA0D-8C03B502F2B6}"/>
              </a:ext>
            </a:extLst>
          </p:cNvPr>
          <p:cNvSpPr/>
          <p:nvPr/>
        </p:nvSpPr>
        <p:spPr>
          <a:xfrm>
            <a:off x="1861644" y="4789966"/>
            <a:ext cx="3815256" cy="55673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4CCFF6-E331-568A-6596-085BC747A515}"/>
              </a:ext>
            </a:extLst>
          </p:cNvPr>
          <p:cNvCxnSpPr>
            <a:cxnSpLocks/>
          </p:cNvCxnSpPr>
          <p:nvPr/>
        </p:nvCxnSpPr>
        <p:spPr>
          <a:xfrm flipH="1" flipV="1">
            <a:off x="5726499" y="5064013"/>
            <a:ext cx="685186" cy="577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74142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750764F-997C-8A36-2E7B-240B4D54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CC8E51-E052-9DEA-872B-54A1BA2DFAB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9AF1030-382B-5B64-BAA7-3A55C97A46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AC6D6CE-C8E3-8645-829D-CB4705175662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Defining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Flexible Inputs and Outputs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Lambda Functions and Functional Programming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93B8A04-9DC7-DB5A-4ED0-5CA1E44FCC0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7E13E-E6B3-7327-2269-291DBF2EF6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403692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8216828-3043-B965-49F0-6D46F554D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B432916-78F8-D6B1-36EC-41C92E8D7B4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A5BDB4D-46F7-BF62-03BF-CA99ACCBE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0BA2C5C-2B04-0E94-F875-818CC9A367FE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Defining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Flexible Inputs and Outputs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Lambda Functions and Functional Programming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AF75F98-C097-DD04-1EE3-C82DFD5BE8D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7879FC-C7C3-BB7D-AF4D-2D866E72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3C4C9AB4-E631-0DE2-8271-AC97398835F9}"/>
              </a:ext>
            </a:extLst>
          </p:cNvPr>
          <p:cNvSpPr txBox="1"/>
          <p:nvPr/>
        </p:nvSpPr>
        <p:spPr>
          <a:xfrm>
            <a:off x="7131699" y="5660356"/>
            <a:ext cx="477727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 this if you are already a pro at Python 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6;p17">
            <a:extLst>
              <a:ext uri="{FF2B5EF4-FFF2-40B4-BE49-F238E27FC236}">
                <a16:creationId xmlns:a16="http://schemas.microsoft.com/office/drawing/2014/main" id="{4E99F3C3-15C2-AC11-2261-31C84F9A1FF7}"/>
              </a:ext>
            </a:extLst>
          </p:cNvPr>
          <p:cNvSpPr/>
          <p:nvPr/>
        </p:nvSpPr>
        <p:spPr>
          <a:xfrm>
            <a:off x="1784047" y="5408544"/>
            <a:ext cx="3956353" cy="67475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80E24A-984E-D8B5-1AF8-5FCDC2642465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5889061" y="5606668"/>
            <a:ext cx="1242638" cy="2998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86788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BC68063-260C-1FAC-3B17-4C40723A8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9967E5-B412-F01E-C872-C609975FF80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81F7128-9A73-89AF-F63E-545601C79D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40362A1-ECB4-DA06-8376-43DFE3071C7D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Defining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Flexible Inputs and Outputs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Lambda Functions and Functional Programming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1C426DD-3988-DEC9-DF80-AB50E86B3DC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E07A-A375-4C3D-ACBA-71E2954151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5216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A74CBB1-77D3-5BA9-4C94-B2CE727E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D00CD49-818F-2237-DD52-44FA561C7DA9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A1187A-FC35-0538-CE08-3BC8D0647D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35" b="11259"/>
          <a:stretch>
            <a:fillRect/>
          </a:stretch>
        </p:blipFill>
        <p:spPr>
          <a:xfrm>
            <a:off x="4251368" y="1803400"/>
            <a:ext cx="7688569" cy="3999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88F849D-AFBE-3D8B-5C0B-4FD358D8F5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67FAF94-0F7E-FBB5-2C1F-B35D23A3AE14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2B5BB52F-430B-B425-BF2F-8550B059289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53256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Time</a:t>
            </a:r>
            <a:endParaRPr/>
          </a:p>
        </p:txBody>
      </p:sp>
      <p:sp>
        <p:nvSpPr>
          <p:cNvPr id="3213" name="Google Shape;3213;p184"/>
          <p:cNvSpPr txBox="1"/>
          <p:nvPr/>
        </p:nvSpPr>
        <p:spPr>
          <a:xfrm>
            <a:off x="1211100" y="17618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5: Consolidation Week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endParaRPr lang="en-GB" sz="12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3D85C6"/>
              </a:buClr>
              <a:buSzPts val="1600"/>
              <a:buFont typeface="Calibri"/>
              <a:buChar char="○"/>
            </a:pPr>
            <a:endParaRPr lang="en-GB" sz="12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Why learn to code?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Tackling Problems: A Worked Example</a:t>
            </a:r>
            <a:br>
              <a:rPr lang="en-GB" sz="12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What’s next?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86F060B-22CF-5D76-9B92-2F8E9A616F7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12/12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A24A60C-54A6-B885-CEAC-E3F5A0581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C4D60F1-F87D-74E2-4AFD-BAAB514499D9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E0FBF6-E0E3-27FE-7EEC-9E91F102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35" b="11259"/>
          <a:stretch>
            <a:fillRect/>
          </a:stretch>
        </p:blipFill>
        <p:spPr>
          <a:xfrm>
            <a:off x="4251368" y="1803400"/>
            <a:ext cx="7688569" cy="3999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6AC91C0-A629-BDDA-5C7E-A49482C304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51E5305-30B6-A05A-E7B0-17386AD61C0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36780808-EA4E-A0F3-84A4-5C9BF1748C17}"/>
              </a:ext>
            </a:extLst>
          </p:cNvPr>
          <p:cNvSpPr/>
          <p:nvPr/>
        </p:nvSpPr>
        <p:spPr>
          <a:xfrm>
            <a:off x="5444067" y="2351293"/>
            <a:ext cx="651933" cy="26490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3;p13">
            <a:extLst>
              <a:ext uri="{FF2B5EF4-FFF2-40B4-BE49-F238E27FC236}">
                <a16:creationId xmlns:a16="http://schemas.microsoft.com/office/drawing/2014/main" id="{D96D776D-EE32-F5E2-E817-045A5AECB92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717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350A500-739D-0AB9-2D03-0F74F0180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4ECD43D-A711-57A7-6A2D-5E2B16C73AA9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28A17A-28F8-8685-E197-1AD939215C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74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96139C4-C534-68F2-9D24-E1A3B1AFFD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118E40D-0913-5328-27DA-EEDAA54D810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E17F002A-624D-C38C-371B-A37A1D0A19CA}"/>
              </a:ext>
            </a:extLst>
          </p:cNvPr>
          <p:cNvSpPr/>
          <p:nvPr/>
        </p:nvSpPr>
        <p:spPr>
          <a:xfrm>
            <a:off x="5444067" y="2351293"/>
            <a:ext cx="651933" cy="26490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EFC3D26-970E-3FDE-7E8E-018FC12A68B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849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B74F0EA-0446-48CD-E3C4-7EB1D6DBE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E376D51-4B07-2E5D-554C-159FB7A63006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C231D6-6519-641A-3BB5-2CDDAC7E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74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36D58AB-95C8-7A52-A349-5BB6B89D7D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1DA5A78-0F56-7B98-BB1B-D7EFE95FAEC1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1B15EAA-02CF-B506-7CEF-467B1D19C29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13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3882FE2-CFCD-171F-ED74-552213E96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ECF72643-BADE-104A-2373-8470CE84DC6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6B183F-4396-D172-AF9A-2C012233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74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529DE67-D2CB-CAFA-E77B-C20AA0D5CC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1EB9DC9-CAAC-1D89-913B-65C722D107FA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6F36995-4B78-63C5-BF8B-4DE7B88A280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301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FD186F0-B096-DB62-BA41-5B2188B7E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2FD6D3B-0010-8083-CB08-0C5A7AF87146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FCBD48-1A95-047C-A2E5-04F377BA56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74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5583D22-051B-4334-110E-6AB37F4AA0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B8A6FDC-63AC-9E92-4C8C-448C4C21608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CB9B23A2-62FD-4AC8-C6EB-7E77F80DED3E}"/>
              </a:ext>
            </a:extLst>
          </p:cNvPr>
          <p:cNvSpPr/>
          <p:nvPr/>
        </p:nvSpPr>
        <p:spPr>
          <a:xfrm>
            <a:off x="10905067" y="2969359"/>
            <a:ext cx="567266" cy="2479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DDAB5CB0-C29B-6C05-A9F3-97F8433A924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61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783F071A-8D57-A3C3-5D2C-99EBF4059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97AAE2E3-9EBC-F313-80DA-F6ACADF64A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98266136-9345-E0FE-9D1B-58D2E03529C0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BBE94B8-63F4-14EE-EB08-461EF78A9A3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538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3C43848-5706-3477-7905-2132E2343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05C252D-368D-6676-25BB-2CC60FFA1A6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090A7C-6DEE-62A0-248B-226EE57746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9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9C1D5E6-28DC-B9F7-D60A-A585DB1B9B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43D0548-ED24-98A3-FAD4-B4FC1D211BCE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5CB0F45D-B8A4-D578-7289-5657B0D4E8A4}"/>
              </a:ext>
            </a:extLst>
          </p:cNvPr>
          <p:cNvSpPr/>
          <p:nvPr/>
        </p:nvSpPr>
        <p:spPr>
          <a:xfrm>
            <a:off x="10905067" y="2969359"/>
            <a:ext cx="567266" cy="2479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8161FDA-50A8-E3C0-9977-FE47F088C68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236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3B93BDA-5FC2-0E51-694A-A18886B9B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6476F19A-7E5F-E3B4-BDFE-39D16D48AF6D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0482B8A-9785-F431-1CB6-9FFDC6C3F3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B20ACD6-F183-A18F-FE74-8E85EF688D23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A48D33-FDC8-0F7C-0474-BDEEF285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4" b="11739"/>
          <a:stretch>
            <a:fillRect/>
          </a:stretch>
        </p:blipFill>
        <p:spPr>
          <a:xfrm>
            <a:off x="4251368" y="1803400"/>
            <a:ext cx="7688569" cy="3999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BB58D37-3E33-1EF0-62D1-849276BDC2B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49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856C401-37CD-F9E2-AB91-E9D25160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1ECCBE6-B1B6-1A89-AE2C-6EFFAE4F2E36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370A372-3B27-FFFE-5944-409799FE1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6A3DE07-568F-4BAE-40BD-12B19DC5AD27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F95609-0D05-B6A6-A0A3-48DE46B52B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4" b="11739"/>
          <a:stretch>
            <a:fillRect/>
          </a:stretch>
        </p:blipFill>
        <p:spPr>
          <a:xfrm>
            <a:off x="4251368" y="1803400"/>
            <a:ext cx="7688569" cy="3999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2861F07F-A91E-CB58-5E8F-DAB3C956D5C8}"/>
              </a:ext>
            </a:extLst>
          </p:cNvPr>
          <p:cNvSpPr/>
          <p:nvPr/>
        </p:nvSpPr>
        <p:spPr>
          <a:xfrm>
            <a:off x="4546601" y="3428999"/>
            <a:ext cx="533400" cy="22013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E5F3E7F2-74D3-B2AD-1D01-19B99BC6D1C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903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00B47AC-73E1-7506-427E-ACCCAB8B9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3FE8A0A-3AAF-3228-0CD1-DD41BBA2CA37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EA9748-3661-EC2A-4FB9-D5B86FCBC1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9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8587EE0-3012-CEE8-8303-878A63FCE2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CEE280D-1DB9-13B9-556B-9912FF48B617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BA572FED-6F83-88AE-30D3-76EE7A95F5F6}"/>
              </a:ext>
            </a:extLst>
          </p:cNvPr>
          <p:cNvSpPr/>
          <p:nvPr/>
        </p:nvSpPr>
        <p:spPr>
          <a:xfrm>
            <a:off x="4546601" y="3428999"/>
            <a:ext cx="533400" cy="22013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3;p13">
            <a:extLst>
              <a:ext uri="{FF2B5EF4-FFF2-40B4-BE49-F238E27FC236}">
                <a16:creationId xmlns:a16="http://schemas.microsoft.com/office/drawing/2014/main" id="{1C001933-37FA-A9AF-FF6D-6D57CAC6E3A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067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6EA01CA-798D-9418-EB4A-1796E4012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A4DF29F-5319-0C5D-D3F9-B41CD8695D81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2019DA-6D9F-9565-62F9-0BF7E93801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9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37B1D0F-A86B-C102-5EDF-55F7A8F0F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78E5FF2-41D9-DC9D-F167-416D7222399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3608A4E-20F5-EEF7-811F-DAF36069E78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03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70EB269-1000-6939-00CA-218B79626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53863CA-CD79-7709-A7BF-5D20623A1E72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6DFCE9-0037-8644-2403-2B87066E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9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A1CF607-467C-245A-FEE9-6D71D501A5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F0A6803-1746-B03C-47A4-ABD76F1DE55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106EFF33-C3AC-E0CA-210E-0CC8C7E1472B}"/>
              </a:ext>
            </a:extLst>
          </p:cNvPr>
          <p:cNvSpPr/>
          <p:nvPr/>
        </p:nvSpPr>
        <p:spPr>
          <a:xfrm>
            <a:off x="4546601" y="3623735"/>
            <a:ext cx="1083732" cy="21166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3;p13">
            <a:extLst>
              <a:ext uri="{FF2B5EF4-FFF2-40B4-BE49-F238E27FC236}">
                <a16:creationId xmlns:a16="http://schemas.microsoft.com/office/drawing/2014/main" id="{0278686A-1F19-5D7A-BDB7-81CEE63CEF1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887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438B177-CC82-0772-CDCD-0311A655B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104E3AA-499B-DC8C-DEBB-8D5292B10F2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D1FA4BE-A893-E991-8802-127E8C3E50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06C4B41-C1A2-203F-913B-C4D10FB6C38B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ECCF81-079B-7300-FEE9-4DD874880C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5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136;p17">
            <a:extLst>
              <a:ext uri="{FF2B5EF4-FFF2-40B4-BE49-F238E27FC236}">
                <a16:creationId xmlns:a16="http://schemas.microsoft.com/office/drawing/2014/main" id="{DA1C7373-C896-32D2-61A2-DD211FAA9238}"/>
              </a:ext>
            </a:extLst>
          </p:cNvPr>
          <p:cNvSpPr/>
          <p:nvPr/>
        </p:nvSpPr>
        <p:spPr>
          <a:xfrm>
            <a:off x="4546601" y="3623735"/>
            <a:ext cx="1083732" cy="21166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DC9F1363-6F5D-E624-C82D-85A160FB6F9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328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D8050F0-414C-2D86-78E8-2664876E6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2B6E5EA-CCE2-1983-6202-20C0D7E06D76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2E41F8-38F7-424C-D268-731B8426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A1EB601-051F-14DC-6CAA-3C641697B5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892B45B-4A34-98FB-6628-24435C3948F5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193F8BF-A470-54C4-2008-5F4572AE485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044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0315C78-CF5B-A7C9-7B1E-73AFB3854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65D34EF-05FF-E8F6-AC65-3A1533D80EF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B27234A-64E4-DDBD-1385-D6B82A9873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72237F1-04A3-5DD7-C7D8-068CA150A8CB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58A573-3D5E-A7BD-AC50-90DA77EE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578F046-C137-D1AE-576B-1295F52CA92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741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4D37915-2155-2744-E8D2-0AFEF46C2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2269776-7686-75E2-F3FF-442283BE2AD7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CF2E180-4662-43DE-A75E-FEF36DAEE1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150D9F3-D161-1311-488D-97206B348FD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5D923F-8AED-63E5-B5BD-6C4A8055AC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67E94DA0-EEF7-D9C7-7441-77D3F01A2546}"/>
              </a:ext>
            </a:extLst>
          </p:cNvPr>
          <p:cNvSpPr/>
          <p:nvPr/>
        </p:nvSpPr>
        <p:spPr>
          <a:xfrm>
            <a:off x="5283201" y="3937000"/>
            <a:ext cx="1354666" cy="18626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3;p13">
            <a:extLst>
              <a:ext uri="{FF2B5EF4-FFF2-40B4-BE49-F238E27FC236}">
                <a16:creationId xmlns:a16="http://schemas.microsoft.com/office/drawing/2014/main" id="{7B5BE414-F2DF-5958-75F9-D7D874B21CC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10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9939276D-575A-374E-EEEB-DA4C5C112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1038115E-C4F1-56C3-B2CD-E9560A0608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848BF42E-8E76-3C89-CA41-4C6BE43D442F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193102F-6D1B-E15C-5FB0-EDEB24DC896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453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010C766-982A-B86B-5AD4-32C82AB72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BC1DF3D-76AD-041C-6833-6221A20F258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460B47-78DF-57EB-9800-6190926ADB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BEDDA9-F268-287F-CCE0-9186087737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17B9733-AA0C-DAB5-D026-A09361CE18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1DC910A-AA9E-6FD4-1AA1-B21618216E37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9AEBC1E0-ED64-25E5-FED1-BB57B9A06237}"/>
              </a:ext>
            </a:extLst>
          </p:cNvPr>
          <p:cNvSpPr/>
          <p:nvPr/>
        </p:nvSpPr>
        <p:spPr>
          <a:xfrm>
            <a:off x="5283201" y="3937000"/>
            <a:ext cx="1354666" cy="18626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A3286D10-6974-59A8-C5C0-2B2D62A984E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407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32AF8BB-FBA4-F16C-E5E8-8972F5BA2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FAE2552-2AA8-263D-3B2B-BAD58CBDD17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36990A-3FA3-B939-2911-A42A84BB6A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1D75E0-9D07-0EE3-60AD-CDD3CA2209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7C87A00-3136-FA08-D1C0-406B815F83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77F59D9-02D2-95E8-D483-090871AACEFA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F8D84B5-279F-A55A-2721-28A8EED189D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15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40D4564-00CD-D778-6EFA-07C373893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427D286-DE06-E393-5DC3-959816A9EAC8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085260-DE2D-8B38-D8DF-7818ADC876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8A48BF-D0D1-6F4D-9BD1-F2ADB242C2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26C6E30-CE7B-317A-A650-F16EF5FF3E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1C193F5-071A-BA8F-7626-CB2AA6B7C89E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579391EF-ECAF-6FED-C420-FA0401591910}"/>
              </a:ext>
            </a:extLst>
          </p:cNvPr>
          <p:cNvSpPr/>
          <p:nvPr/>
        </p:nvSpPr>
        <p:spPr>
          <a:xfrm>
            <a:off x="4749800" y="3936999"/>
            <a:ext cx="2565400" cy="56726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24D0453-B633-BF96-3E19-A30EB113D55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642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1AEF1AE-0D77-361A-FDA6-7603F1FF2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6C12058-18CF-AA8C-565D-78F18388EFB9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2A4987-87C4-4320-4C13-52E95255B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A00E59C-A121-64C6-4C59-2907B21375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7CCD006-2005-FAED-6F0B-AF578436C689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402B4388-58BC-6FA0-94BC-D18A325F6AFE}"/>
              </a:ext>
            </a:extLst>
          </p:cNvPr>
          <p:cNvSpPr/>
          <p:nvPr/>
        </p:nvSpPr>
        <p:spPr>
          <a:xfrm>
            <a:off x="4749800" y="3936999"/>
            <a:ext cx="2565400" cy="56726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4A8B867-77BA-F6D9-5589-832DED7B3BC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3878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A5C3E32-20E1-A39B-AF3D-46C85A05A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CA790EC-FD94-9A9A-0FA3-1AE36F4D53F2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698A1F-2336-EDBD-2B6F-9D2F48114A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29F1318-1959-63AF-74DA-B3AEC339A3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8BF45C3-E20E-8A02-02D5-8B4E2B232A5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077E5CE-121C-100F-EB44-7AB9C384B07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33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FC62F77-7035-0B3D-7CE6-169FF00E2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F08E235-CE91-BC56-3D35-8D3305414B81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601150-FF98-FF9A-3B15-6EF6B1B674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F26093B-FA28-2F09-DA87-36959E6068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0565369-0611-0AAD-1507-73DF596C01E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73FB31BD-806D-74C0-991D-86724B341524}"/>
              </a:ext>
            </a:extLst>
          </p:cNvPr>
          <p:cNvSpPr/>
          <p:nvPr/>
        </p:nvSpPr>
        <p:spPr>
          <a:xfrm>
            <a:off x="4563533" y="2227005"/>
            <a:ext cx="321734" cy="191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0D2944DC-2CF6-C4AE-07B9-84A4D2E4A1F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123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64696B3-B364-2262-B0C3-D3E5ACA24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488300E-7059-3BE7-32BB-B5175083006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737DC1-A265-7AF7-F40B-D0C32102FD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0066E4A-98F1-D1CA-3C6A-75870D8BA0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152C1AF-8350-1774-7323-D0B21368C214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6CBAF40B-0BEA-085F-EC17-2F145DDA3FC5}"/>
              </a:ext>
            </a:extLst>
          </p:cNvPr>
          <p:cNvSpPr/>
          <p:nvPr/>
        </p:nvSpPr>
        <p:spPr>
          <a:xfrm>
            <a:off x="4563533" y="2227005"/>
            <a:ext cx="321734" cy="191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7CEE9558-E3A4-6433-B53D-85F58970E27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865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83892EA-9C4D-63EC-DAA6-394883487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60529F9-842E-EC08-5AD4-83E7B2AE58CA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1AE4D6-2B40-287B-6000-DA56A0AE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1958517-590C-D700-50D9-EE6CCA8DE3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D300E2B-C4D2-9DB0-2777-582F7C414D5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A71CDA61-5593-91C3-2657-C8A102FF5492}"/>
              </a:ext>
            </a:extLst>
          </p:cNvPr>
          <p:cNvSpPr/>
          <p:nvPr/>
        </p:nvSpPr>
        <p:spPr>
          <a:xfrm>
            <a:off x="4563533" y="2227005"/>
            <a:ext cx="321734" cy="191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4BEC3F5C-37DF-E79A-D848-FD21790DD9BF}"/>
              </a:ext>
            </a:extLst>
          </p:cNvPr>
          <p:cNvSpPr/>
          <p:nvPr/>
        </p:nvSpPr>
        <p:spPr>
          <a:xfrm>
            <a:off x="4605863" y="3285340"/>
            <a:ext cx="1295404" cy="191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3;p13">
            <a:extLst>
              <a:ext uri="{FF2B5EF4-FFF2-40B4-BE49-F238E27FC236}">
                <a16:creationId xmlns:a16="http://schemas.microsoft.com/office/drawing/2014/main" id="{4963862A-44C9-B224-9FD1-5BFDC4830BD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412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EDA519B-96EB-2839-AB47-84E05700C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2713295-59EE-4972-BB06-92044459FFC0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7BDAC53-2CCD-D8D7-2DA3-993032958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418392B-E503-725C-6674-96A860FAA71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0374DFF-5CC4-39D2-ECDC-732DA86401E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703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1F1C45A-9C33-3CE3-A39A-EBE40CEF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32D0E98-BFA5-582C-0BA8-B103482DD668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22F859-09DB-C684-36AC-196CF048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7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A6E9145-F89E-3C68-EDE9-D9336145CA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B0C6D1B-1898-F8BF-430E-AA8507D443F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10609C7-3E66-582E-30B4-73D4C2DFFB7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27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2AB07C20-CEE7-8D3D-CF3B-FAB16E71D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DA4A01D5-A101-1673-64C0-0B5BA091C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1389063E-A650-3E74-E7FA-0F0A9ECFD2B3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E26B233-09FE-37C1-CCA6-9E0F066B030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2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902CD59-4291-1135-39E6-BC7365F41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1C1C989-3139-28D9-D1B8-14433CD463F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BCCD10-23C0-2749-8428-53CD2307A8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7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4E2883C-08BA-F716-7BEC-3EB3FBA1CC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5C8EE11-484F-B1E5-CE22-AA7CC416F11A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1CC4B958-2DD8-CDC4-616C-0AE7E3D086B8}"/>
              </a:ext>
            </a:extLst>
          </p:cNvPr>
          <p:cNvSpPr/>
          <p:nvPr/>
        </p:nvSpPr>
        <p:spPr>
          <a:xfrm>
            <a:off x="10895401" y="3624017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722778F-A38A-8220-C2BB-049C8679B01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757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FE3F212-5BF0-816F-5E21-DF706C7E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4AE4FA4-E4FF-795E-C147-7282B6ECB807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7BB988-34C0-C936-C9D3-84078A07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5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1F660E1-F466-33DD-2EB9-4B3B85E2D0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EC83023-7C24-A766-FD42-C09D3DE81A4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1D0B557F-9165-3432-3E6D-3D2BEFDE8825}"/>
              </a:ext>
            </a:extLst>
          </p:cNvPr>
          <p:cNvSpPr/>
          <p:nvPr/>
        </p:nvSpPr>
        <p:spPr>
          <a:xfrm>
            <a:off x="10895401" y="3624017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FEC4E907-6EB1-FC72-D08D-4324D4AB7C5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2372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57B4C22-31E8-9802-CA59-CDEBCE7EE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A04278D-B6D7-3D31-430B-39B467C8B8FD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6D240D-33C6-2616-AEE0-865398262F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4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695BEDD-DA22-FF32-53A3-5A087CCB61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03E8B50-ACC4-BE76-D918-14967A7D1B45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5DA64422-2E8D-A2A9-BF8C-31E0C8231542}"/>
              </a:ext>
            </a:extLst>
          </p:cNvPr>
          <p:cNvSpPr/>
          <p:nvPr/>
        </p:nvSpPr>
        <p:spPr>
          <a:xfrm>
            <a:off x="10895401" y="3624017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17721992-9BC7-282F-3ACB-8426B38E415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93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252BCED-3C73-9FAA-3203-C98105218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E21C236-F4A7-75AB-1CC0-380DBA6E9344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7DD31A-E6BF-22F8-8EC9-F89F837012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4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F833667-F127-2F24-73C7-44DA74E319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FB145D7-B9A3-2FA1-9897-66236A801C89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B3027C3-1329-C42C-C39D-A842266BB73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761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6E8901A-CCCF-C3AD-932B-EDA7AFCA8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80327D1-7CAF-AA5A-E03A-C1661D117D92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C3BA8A-9E83-4B6F-ABB6-FD4BBF747B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2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6D2C144-A2AF-70D0-66D1-F9BCB2EC26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EEA7BA0-C5FC-002A-041F-B46AD3CA4ED6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D3356FA-04B6-8160-A318-916C3E786CF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974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B09FF9F-64D3-1BC0-DA3D-210ABF234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0E95A77-893F-BBBD-3C7C-59A8B7EEC203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79488A-CDB0-018F-7F7E-B569585A11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2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C588E7E-F90F-D66A-B896-4B109A03B3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5FB1FD5-CC74-67FD-A0F4-A870FEA9707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9C03E4D-625B-EF45-1FAD-0A002B1B90A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1962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BD7D313-1614-F1F9-FDB5-EFCF8A9A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572BC37E-65AC-0041-8231-319822614B7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969340-A385-14AB-CBA8-D27B953D57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2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6636202-C8B4-F6BD-E1AE-38373A531D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87CEB20-88E7-1070-A62F-D85C49145821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0AE3670A-EDAE-1A5A-87FC-100AD7854E27}"/>
              </a:ext>
            </a:extLst>
          </p:cNvPr>
          <p:cNvSpPr/>
          <p:nvPr/>
        </p:nvSpPr>
        <p:spPr>
          <a:xfrm>
            <a:off x="10912335" y="3420814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28EE33B-4914-49DF-F8DD-2978105D213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658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E1CC825-3546-EC7F-1022-8267E3A86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F0B148F-13B7-2480-9654-3FFEE2F360B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A0EA9AFF-A32E-1900-4D20-82D67F89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5C8A4C1-431D-98C7-E460-7E740AFB56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638125B-EECE-C341-D2FF-4BF3C4206B3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B8D6608D-3AF9-F5DD-8B60-3665E312549B}"/>
              </a:ext>
            </a:extLst>
          </p:cNvPr>
          <p:cNvSpPr/>
          <p:nvPr/>
        </p:nvSpPr>
        <p:spPr>
          <a:xfrm>
            <a:off x="10912335" y="3420814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750630F-C398-1FFA-5979-C88793BC20D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26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FD57390-2353-D0F9-8A85-99B8EED87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6D18721-743A-DE2B-64D6-77EE57F859F8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434304DF-2431-61A1-7CA9-1BBC74BC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069AF9B-3A52-097B-AC92-538DEE72B8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FAF0CC5-F527-201A-19D4-C201E226E445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B10B677-CBBF-46A0-C8B0-AE9C90379D3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313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D174364-AA1C-2173-DA53-7323413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38D245F-6585-016A-A0C2-B5FA6BD74F3B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802850A5-2235-0011-1805-E3CB8EAA6B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8AED1F3-8B35-F906-AB30-A699DA438A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7BFB5FF-B25C-D051-5E12-FE6AAFFDD654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0AE3670A-EDAE-1A5A-87FC-100AD7854E27}"/>
              </a:ext>
            </a:extLst>
          </p:cNvPr>
          <p:cNvSpPr/>
          <p:nvPr/>
        </p:nvSpPr>
        <p:spPr>
          <a:xfrm>
            <a:off x="4604645" y="3903133"/>
            <a:ext cx="1372821" cy="38099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BACB1B1-FD7F-81E2-1926-BD7AB9B90A0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45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4D15E6B9-3642-EBFC-5EA9-83DB0C457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9BEA3EA1-BB62-20B7-E2AE-29A8A72B30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9D4E2ED6-B08F-3A95-6D7A-33D6B93DE8E3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AD3E14E-C10A-1F2D-F82C-EA89961605A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90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0C36F3B-D88C-3508-C7C1-67AEFBDFB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9CC52E6-4E35-9732-8C3B-9B677532C291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A7329A20-20CA-F6C0-A06B-1FA0131D71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3814D1E-9262-CEA4-5209-C2AFD5F2E4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B57D529-21BD-CA74-30B3-46A5CABC2A2E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DD461A7-01F3-1412-70EB-F3F1C08329D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6908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86E5787-161A-8A6C-1E61-CB79E6F20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0F89460-CE51-987A-91F5-26D86488575E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D39F3A58-F9DC-0C53-131D-6901CF0C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FBFBA7E-30E5-6B7C-D559-60B10288E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EAB323A-034B-3A1C-9902-B96AEB05333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6905E61-8D9E-BFBA-B6FE-3655EC89F42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807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D32EB66-ECD1-D717-9230-591ABB840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B99208-5E34-F820-55C1-2E9FA2848EAD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8CE5A0-0335-2DC3-7DAE-43C48060BA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48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97186B6-6895-2B30-9045-5188811498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305BBAB-1B74-7178-00DB-F309792063F5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A29CBB6-A57E-477B-8365-19018FEF7B1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9755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CD95124-3278-F651-2D03-43FBC813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E5547C7-5EE1-4591-89AD-0DAAB46E408F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4967F0-20DA-43E0-5116-CE0226743C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48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768AAD1-73A9-EF75-7E26-4C71306EB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D28AABB-E996-F0E8-8D9A-50440D78900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F32F6CE0-2DB4-45B9-2607-33A6B2E2AC87}"/>
              </a:ext>
            </a:extLst>
          </p:cNvPr>
          <p:cNvSpPr/>
          <p:nvPr/>
        </p:nvSpPr>
        <p:spPr>
          <a:xfrm>
            <a:off x="5671446" y="4089400"/>
            <a:ext cx="619288" cy="19473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164DC92-D27E-433F-213B-348962D20DF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744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B72A40D-1314-CFC9-2314-EC9F4115E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6A2131C-C3F2-CCD3-CEF5-400ECB450C2E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329E66-6384-1F4E-15FA-826784C6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47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9248301-8808-EB2F-7059-5D42614E70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02CB6A4-0DAE-03A9-C73F-ED5F259626D8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FA961B79-34EE-4724-A0DF-5E37BB09F16F}"/>
              </a:ext>
            </a:extLst>
          </p:cNvPr>
          <p:cNvSpPr/>
          <p:nvPr/>
        </p:nvSpPr>
        <p:spPr>
          <a:xfrm>
            <a:off x="5671446" y="4089400"/>
            <a:ext cx="619288" cy="19473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456C893A-CEBE-E250-6870-AC700BEC185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118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744BB49-ECAB-6579-ECF2-2FC0CAD7B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86DA38A-45BC-1BAD-3F6F-64AF3366D7C3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C1CD4B-B36E-1D84-8AA7-FEADCD3F3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47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9F81421-9F04-B217-78B3-F1DBAD41E1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679312A-8620-7B67-53AA-C11B4FE611E9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26ACFD7-F0A3-05C2-2F28-3A502A546C5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970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D3FBED0-0D8C-3429-907A-F235F1E94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9A22166-28BE-B7D1-27DF-1E4E9E3C8214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screenshot of a video&#10;&#10;AI-generated content may be incorrect.">
            <a:extLst>
              <a:ext uri="{FF2B5EF4-FFF2-40B4-BE49-F238E27FC236}">
                <a16:creationId xmlns:a16="http://schemas.microsoft.com/office/drawing/2014/main" id="{1B418F25-8731-6A58-AB64-8879DEE332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47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7AA961B-4BC5-8EFE-ADD8-A9B3BFC55A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0F79DC4-16C2-AA34-1448-A8F5C254DB43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BA83B35-51DF-FE11-B9C1-3580E8ED34E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7592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A23857D-ED8B-CD68-9511-E0056542A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1A567D8-D417-6813-DD26-836A56EE1D23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screenshot of a video&#10;&#10;AI-generated content may be incorrect.">
            <a:extLst>
              <a:ext uri="{FF2B5EF4-FFF2-40B4-BE49-F238E27FC236}">
                <a16:creationId xmlns:a16="http://schemas.microsoft.com/office/drawing/2014/main" id="{BE78338C-71FB-2D90-9832-73DB2424D2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47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743E046-3CA0-DAE2-0798-602CEC641B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FE29292-A1A7-AF6A-20EC-A2B65454B0CF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FC6C2FA6-CCBF-B610-9A16-22CADD135E95}"/>
              </a:ext>
            </a:extLst>
          </p:cNvPr>
          <p:cNvSpPr/>
          <p:nvPr/>
        </p:nvSpPr>
        <p:spPr>
          <a:xfrm>
            <a:off x="4867109" y="3234267"/>
            <a:ext cx="1152688" cy="19473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22120D2A-AA54-9F02-C9D6-7994CC131E2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4055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26FD984-0071-5298-1185-315430D47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B3DA7A0-F358-04D0-D70F-172796135DBD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C7FB73A-972F-2DD8-3B8B-01AFB7628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6126E44-33A5-6985-0371-D084AF6F518B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CDB87D-83CF-371A-5334-0A9BDBDD50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45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67BD38D-1202-45F6-66AE-745F9AA6E24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3943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B631C68-441D-34AB-FC22-2B912596B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4F6A90-D8D8-EDA6-EC94-E665100779BA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B15F29C-BC11-0A0A-FB27-2B86C8289E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45265C2-EAF1-8909-E06F-3E39DEB4E8B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078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03BCAFCE-1D31-889F-B7E3-E4B2789CF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3EED3851-157B-4D2C-4432-9FE61A7C89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9D2F1315-C227-95B0-126E-7BC460CFCE1E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10E353F-D0EA-CEAE-A96C-C9922B605F2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6361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50EADAF-D5D6-494C-934A-B83A062A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48879E-7A3D-1FA9-C6D1-C2BD27E59287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CB86958-A32E-1B54-BF34-5729F135E2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DCBFDF1-7BFC-BC37-A283-9E8638C60815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B8DD498-EC89-EF70-E749-68F818219C9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2335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2E79E4F-01B6-499B-F806-3F01BFE8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B7949-92B7-4F6C-3642-872A9C2EA571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9F50C4C-E129-D383-0B08-B6FD9C4D6F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8F03C66-14B8-8D33-C142-F420B5CA048B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B7D66A0-8CD0-D9A6-BFA0-276BA39F977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0178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BC1B6CC-A93B-BDE9-A0E5-C64B1FCA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D7D42C-61A1-F896-4005-D274BF230D7C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964871C-66D4-4396-63AB-D1A94F1E68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2B4E512-B4B3-071D-AAAE-F0F2267139AC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DE6AAD9-5BB1-29D9-E02C-388652FC543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CFD17-BD2D-DAD2-3210-03084228AE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10966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3DE78BD-FAD0-56F5-8E3B-5BC22506E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49FE4F-A165-106C-3CA5-BBCC5FFAD7FC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74A6DFD-6C6D-D9F7-D6DC-98A599BF0B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45101DB-57C4-C0C9-DB62-BF89F0F09601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0CFE776-6142-0BF7-825C-C82DFEA2912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B99B1-A077-136F-3233-3BB667DCBB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BF32B7-2855-D3A6-C7CF-7CF9B3BA77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71296E-363A-E2F8-8DEC-25792A96FBE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79632" y="877993"/>
            <a:ext cx="2522108" cy="50151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70699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1CB9317-8E4A-663F-4D66-E525FBA9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DB1516-3ADC-81A2-2CF8-597CA71FB36F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43F24CB-5664-D316-AD76-739F8A3DBF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366D079-7EF5-C881-19C3-61753734595D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C71DE0F-AD97-0F1C-0D48-501A612A258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B006C-1504-DBB9-5D92-703BE4537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698528-DDD3-CE24-70BF-308B0D5F07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E79350-B62B-CEF7-A935-609BA7A6FA6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79632" y="1589259"/>
            <a:ext cx="2522108" cy="43038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02019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C0932DD-06B9-CCFE-A015-B33732CFC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E2EB63-DA07-5FD8-DA2E-28554A6D4627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4E36A14-CEB9-44BE-00A4-0E335E78C6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E3B359E-50F1-D950-5413-FF2DB3C08645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684629F-EEA2-0D39-0D79-2286B8ECD62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D26D6-1470-D98E-AA4C-0161D65766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1DA450-9288-EBAA-8FA2-5C490F28F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97E965-7A69-FF15-53B6-C2075EC563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79632" y="2284746"/>
            <a:ext cx="2522108" cy="36083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6807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118B243-FF07-4288-627B-24567D462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A64B15-231C-8CD6-3009-E524BDD98ED3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43BF03D-8310-428B-0F62-9FEDDD805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A06FDDD-561A-BFC4-D90B-5BAD89179624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52BC33E-5EDB-873F-FC98-1FE31F0B6A0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A307F-3C5D-6F33-1A82-5596BADCAE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1836B3-8EE6-11E5-5F1E-5B4C482E08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E479DC-F1A8-727B-D7B0-E4E768807C4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79632" y="3089868"/>
            <a:ext cx="2522108" cy="28032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01249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642FD80-E91E-5030-A7B3-654B29591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1FA711-AF39-177E-20A1-97DE4D034F0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3E5E127-DFC5-37FC-5FED-ABB4C5FB98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67782B4-EAD1-76AD-8638-383314E8A217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0D922E6-BF52-160F-8D4E-41BAE4704F5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4979D-3AB0-F171-9352-495B796B84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0EFD69-A815-7C2E-F0E5-E5684E1D67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A013F7-B64E-D8BD-FA42-07FC0AFD3A4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79632" y="3712029"/>
            <a:ext cx="2522108" cy="21811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8976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A9544BF-D255-0B94-785D-7AECCF442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DE4261-6096-39F2-3552-4831B6101466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660FD2B-1B6E-95A5-B456-C760DC27A2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1E8A087-9B71-603B-C3A8-10B5A14AE094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8BC377A-6914-0065-C32C-126491239EB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AF6A5-B21A-781A-8E40-502EA94314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BEE08-4F8C-9A15-A87F-420F572A3F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31FFA7-F80C-3469-6AB5-73D0058DD3E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79632" y="4517572"/>
            <a:ext cx="2522108" cy="13755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2285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2E80909-A44A-9C3D-65D1-11A1241A3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B0A545A-9CB6-7823-E7CD-CBDAE3A02292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A6D6D18-E064-4059-519E-44A6294E09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E955B72-1965-E6A4-16D5-CB588C79EDFD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2BA4357-2DE1-4664-F114-E41F91763FD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0E0ED-2304-BA8D-2B50-6756F79C7D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FB747-493F-D1A4-F875-5B572968B2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0F12DB-4470-7E08-FC94-4B5D446BC5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79632" y="5232247"/>
            <a:ext cx="2522108" cy="6608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8729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549E7698-C71B-6FA5-C2F1-3F02E88FD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8B123430-8AF9-8A7D-0CD6-80B2CEDF4A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70AA2229-938E-61B5-60FC-09262EE7E3E9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lnSpc>
                <a:spcPct val="90000"/>
              </a:lnSpc>
              <a:spcBef>
                <a:spcPts val="1200"/>
              </a:spcBef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5: Consolidation Week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AECD0D3-19E8-F4D1-EE0D-F283BB6827C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0145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7D212B8-6855-DC16-3C58-F494CCA0F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9AAE61-A42F-5199-A924-8D63D5C69E91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BF1D9D9-3B77-A60E-F5B1-4DAE310AD1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2D6E725-F6D9-C814-750B-7C19766269A3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BD5A536-6792-0BDA-1019-64D4EC3C7A3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6DFC83-C7F0-5D65-58D1-39B46D097F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17E7A0-A6F6-7384-24E8-4431B155B1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25910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8580685-3A78-95F9-0725-B2E551B42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3FFCE7-50A2-43C4-F831-EBEE78D97FB8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72CBC3A-32F7-023F-57A5-DFFF0A7F5C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0605316-CBCC-2D49-E210-5B8B4FB662BF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writing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77BDC1F-CE5B-97F6-1B17-E78A8626A3E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064AB-A072-D82F-6810-72A5E878E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59D0FB-DC5F-AB63-72BC-FA3A604C3A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46303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A6C5053-C9A0-BEC6-45CB-D89591E55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5BB3A9-49B3-3543-D19C-90F2A6F6F2A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4901647-2B8C-3132-CC12-46808B11BA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E515292-E7DF-2464-4F19-090CED48B2D9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writing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us do all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0BE8BEA-5D93-4F64-679F-14294316665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85E3D-5812-C9AE-6766-7A9E58C65C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A9BE7-CCF3-DC51-7B7F-C91ABF921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66878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9C4973F-CB02-4B06-186A-0CE0E20F4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4603712-467C-370B-E8DF-CA1DBC251B80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23D8C5C-8D5C-924D-654F-F0D359B139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DB76D46-36E2-44EA-0827-1C9F35532AE5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writing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us do all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6EE135B-AA22-DD37-116E-FC83053EE8D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7B0E5-D048-0647-34D6-1104BF903E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389911-DFEB-9C9C-6F06-A6E49AF441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B7567-92E7-F6D0-D6C1-CC939A5AF4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32906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60D1F1C-E2F8-3E1B-FFA2-2262E5B5B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404109-D524-E258-A6FD-9EB8F62C4B15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6C0C127-D22A-0787-BF0A-18D4383120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2E8FF21-F383-CF3B-88B8-D58E45CFD740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writing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us do all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81DF478-6FC0-BDC5-9764-0890DD3675D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84B1B-C3AF-5CD2-E1D7-A4B9E66153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F8014-88CD-018B-33F9-6C7836C889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33D09C-D34A-3D84-BA0B-89F4109FD6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97815" y="4684562"/>
            <a:ext cx="3152963" cy="12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7ADA06-4352-98CA-CEC0-9F1613118E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52346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0DD2201-61AD-9D9A-FE90-9036162C0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65F485-31B4-7BA1-5375-80E417120602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B549D28-397E-627D-5FAF-C2485B8062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D90B4B2-8225-FE72-285B-92A37A4C154F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writing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us do all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9CCC8DC-F0E3-1BCA-0AF5-F2899E77263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9ADC4-1CB2-8A65-CB5E-04D078BA12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4BC92D-2EF5-F55B-EAAE-E9B02E6360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D67708-AF70-B35B-55DF-F5D7AB4727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97815" y="4684562"/>
            <a:ext cx="3152963" cy="12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B7F46C-5D20-5C51-6254-2ABDEA02C6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D0FAB8BC-78AF-4800-015F-4342C6E858F3}"/>
              </a:ext>
            </a:extLst>
          </p:cNvPr>
          <p:cNvSpPr txBox="1"/>
          <p:nvPr/>
        </p:nvSpPr>
        <p:spPr>
          <a:xfrm>
            <a:off x="1001485" y="4513242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Loop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68331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98C11E4-838E-A4BD-AB91-562F19BAA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F66174-4FA3-C0CB-39FD-1FFD872B7D72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4CA222A-B56E-36D3-BFCC-80DD6E16C3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8C22ABF-2E6C-2D2D-0342-AB9891817527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writing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us do all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9D47A58-C9C8-7015-27F6-D60B368B3FD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595C7-B560-DF64-9A0C-95B9C337F2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7E0A8D-4042-9D38-EF8D-5971D4CCC8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9AE873-7E26-F58C-78AF-229F133345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97815" y="4684562"/>
            <a:ext cx="3152963" cy="12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C6D5EA-457C-EC4D-7137-812C0721C9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40152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BD50BC7-1B9C-0BE0-6351-898DE68A7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321984F-4AE3-8DA9-1402-0F47FF19AD52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027254B-15B0-2E87-2697-8008803F94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05551C3-F30B-10CB-57F9-992A6A8E5769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writing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us do all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675590F-4CFA-FB57-9038-F97E41B698B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98AC8-6AE3-1775-73E1-222C3499F2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2331B-28E1-E846-A109-AF3B17169B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0E6DB4-F972-099B-E1FC-7F0409F4B5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97815" y="4684562"/>
            <a:ext cx="3152963" cy="12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2C9C2D-5A98-8C2E-9933-4B53C3331E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54305D3D-B09F-EF7B-3775-51370CB62F5A}"/>
              </a:ext>
            </a:extLst>
          </p:cNvPr>
          <p:cNvSpPr txBox="1"/>
          <p:nvPr/>
        </p:nvSpPr>
        <p:spPr>
          <a:xfrm>
            <a:off x="4569280" y="4192150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While Loop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5885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C1905CC-9B06-55FD-A514-D51BDE548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0BC3E1-7350-1C4B-DCA5-B9CADE043A4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B64FD94-CD6E-4250-2B2A-B62B17F947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1C77F6A-2A89-13E2-B137-ADF8F17F7F2D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writing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us do all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7F9C6DB-87CE-E44B-2570-F29CA8AB06C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1CE815-F8B5-9B0C-4F52-C9A9E8E76A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79072-FC99-F140-3D1E-575FCB541A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D78A58-FB47-94C0-CF58-3D4CF7ABB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97815" y="4684562"/>
            <a:ext cx="3152963" cy="12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591649-A2AE-EC6E-64EE-7A72288DE9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51194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C7AA3F5-169F-4E56-938B-8B19F5974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2F05D8E-9F69-7979-B685-D4E7A5F664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B1886A1-EADC-4FD8-E1D5-73E41401A27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0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51FF392B-5DB0-2649-9508-AA45256DA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1AB6353A-EE63-809B-2436-78BFA6054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0BFA44C3-7EBB-0AA5-18F5-F97227DBD218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lnSpc>
                <a:spcPct val="90000"/>
              </a:lnSpc>
              <a:spcBef>
                <a:spcPts val="1200"/>
              </a:spcBef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5: Consolidation Week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1C97DFA-CA5D-D4AF-E872-648D828F2EA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0341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F109D41-DFA1-06DA-77E6-6030ED5A3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929A1A6-9F71-45A7-08C5-77468E33D9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5B51FF8-06ED-77C9-AFE4-B033486752D0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E9611F7-EE91-48C8-5978-4A18A46256E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8410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53ACCFA-DFF0-C568-F549-1708E4AAE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51E961E-0F8D-66DF-F037-CC65EC1CCD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BB113A5-EFB6-9409-3196-A7A97CDE2A5D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FB7964F-AA8F-C73C-F56C-83C34444FDE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7453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6E5D4E6-4002-8A5E-ED52-43B90F278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8A78554-FF44-915F-AB7C-4129EA7582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5043D47-7A3D-6892-F2AF-A169B54468E9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BAA843D-D2B4-3DA7-758D-B7387032A9F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7104E-C262-7AD5-AA51-9BE58345A8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4BE29E-73F7-F857-E44B-A3E5BBADB7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17" t="35910" r="54588" b="55130"/>
          <a:stretch>
            <a:fillRect/>
          </a:stretch>
        </p:blipFill>
        <p:spPr>
          <a:xfrm>
            <a:off x="7356476" y="2358189"/>
            <a:ext cx="3849158" cy="29060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72666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E1AE278-7211-1FAE-0F5B-52235EAB9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DA07013-E17C-A146-5B4A-C0DEEB7F1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1E3F325-5C9F-C2E0-C187-EDCC74DBD92A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E48E32D-DD60-AFBB-2379-5A6DF1CF40A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BCFCCB-0A3E-DFAC-9385-C7462130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AB56EE-B910-69B6-CF5C-FE252D306F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17" t="35910" r="54588" b="55130"/>
          <a:stretch>
            <a:fillRect/>
          </a:stretch>
        </p:blipFill>
        <p:spPr>
          <a:xfrm>
            <a:off x="7356476" y="2358189"/>
            <a:ext cx="3849158" cy="29060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00946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08E2BB9-1727-4FE1-9A3D-434FC8C8F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652BB20-B1D8-6AA9-B371-C8F5DB75E5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DDB0187-1E5C-7135-0D98-23B649614492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B2D986A-546E-7893-1EED-ABBF739E9A7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A24375-1AB0-D44C-3158-3CD329A4FC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FE8C87-57C2-A348-7F50-42E13E2767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17" t="35910" r="54588" b="55130"/>
          <a:stretch>
            <a:fillRect/>
          </a:stretch>
        </p:blipFill>
        <p:spPr>
          <a:xfrm>
            <a:off x="7356476" y="3081453"/>
            <a:ext cx="3849158" cy="218274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47907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3D7D0B9-8433-7FB8-3163-D664AB65D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0409634-85F2-4724-9320-9028FB1175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70C75AE-768B-6E97-3EE4-57520BDD36FA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A1759E9-3429-6FC4-F6B1-73525072AC3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3827E9-A93C-2631-D8CE-B381934228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85E6CE-43A1-BE61-B907-9982357E9C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17" t="35910" r="54588" b="55130"/>
          <a:stretch>
            <a:fillRect/>
          </a:stretch>
        </p:blipFill>
        <p:spPr>
          <a:xfrm>
            <a:off x="7356476" y="3022333"/>
            <a:ext cx="3849158" cy="224186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0648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33C67EC-94C9-AB23-AEDB-A928BC5A8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50B13BB-6E65-CF56-938E-DCE772393D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6EC4ABE-0BF1-F3E3-1E23-94166728D86E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895CCD2-462F-7DC2-0AB8-EDD546BB572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ACD777-4DDE-96AC-1C6A-7CC9BE60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D280C0-80ED-855E-7436-869D8B4DB5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17" t="35910" r="54588" b="55130"/>
          <a:stretch>
            <a:fillRect/>
          </a:stretch>
        </p:blipFill>
        <p:spPr>
          <a:xfrm>
            <a:off x="7356476" y="3763478"/>
            <a:ext cx="3849158" cy="15007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641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CA7A5A4-6058-1369-55D1-CA85350E1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CC43B5D-3D1F-AF71-BCED-9ED9C0AB77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CD9B6AB-7ECA-0508-43C6-463D3E884A89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25CB29C-DB5F-9AEF-1C8D-30F3025D6D5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B3F55B-E3D6-6C3B-134B-197C5ED4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49DFD6-BBF1-012D-245C-7561A6B4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17" t="35910" r="54588" b="55130"/>
          <a:stretch>
            <a:fillRect/>
          </a:stretch>
        </p:blipFill>
        <p:spPr>
          <a:xfrm>
            <a:off x="7356476" y="3782729"/>
            <a:ext cx="3849158" cy="14814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0289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E2EFEFD-9ADD-8D29-6782-24D736A43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CDEEB9B-9ACA-69B6-BE8E-7A27827E4D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B8F2CF7-C395-8F5F-202B-05B77C0C117F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E258A99-8157-CC54-2432-CA1D9F06CD9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2E3B0-E104-FBEC-2BC8-0FC80DF975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20310D-6473-3617-3262-9FB15AFCC7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17" t="35910" r="54588" b="55130"/>
          <a:stretch>
            <a:fillRect/>
          </a:stretch>
        </p:blipFill>
        <p:spPr>
          <a:xfrm>
            <a:off x="7356476" y="4350619"/>
            <a:ext cx="3849158" cy="9135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76151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A4489AF-B809-58AC-33D6-3CF5EC1CC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28C0EC9-3C9B-49E8-50A9-97F4DC6725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D75759A-A569-2CF9-EF88-618DB26153C9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BAE2694-3E8F-C40A-14C2-A80E79D95B2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C734F4-8A79-1F4D-7CD7-3473DA0B3F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54EE45-F5F1-47A9-B801-F36762CEA5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17" t="35910" r="54588" b="55130"/>
          <a:stretch>
            <a:fillRect/>
          </a:stretch>
        </p:blipFill>
        <p:spPr>
          <a:xfrm>
            <a:off x="7356476" y="4745255"/>
            <a:ext cx="3849158" cy="5189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51504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17856</TotalTime>
  <Words>8273</Words>
  <Application>Microsoft Office PowerPoint</Application>
  <PresentationFormat>Widescreen</PresentationFormat>
  <Paragraphs>1388</Paragraphs>
  <Slides>240</Slides>
  <Notes>240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240</vt:i4>
      </vt:variant>
    </vt:vector>
  </HeadingPairs>
  <TitlesOfParts>
    <vt:vector size="243" baseType="lpstr">
      <vt:lpstr>Calibri</vt:lpstr>
      <vt:lpstr>Arial</vt:lpstr>
      <vt:lpstr>Retrospect</vt:lpstr>
      <vt:lpstr>Lecture 4:   Functions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Important: Assessed Coursework 1</vt:lpstr>
      <vt:lpstr>Important: Assessed Coursework 1</vt:lpstr>
      <vt:lpstr>Important: Assessed Coursework 1</vt:lpstr>
      <vt:lpstr>Important: Assessed Coursework 1</vt:lpstr>
      <vt:lpstr>Important: Assessed Coursework 1</vt:lpstr>
      <vt:lpstr>Important: Assessed Coursework 1</vt:lpstr>
      <vt:lpstr>Important: Assessed Coursework 1</vt:lpstr>
      <vt:lpstr>Important: Assessed Coursework 1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Tom Maullin-Sapey</dc:creator>
  <cp:lastModifiedBy>Tom Maullin-Sapey</cp:lastModifiedBy>
  <cp:revision>36</cp:revision>
  <dcterms:modified xsi:type="dcterms:W3CDTF">2025-10-14T13:50:54Z</dcterms:modified>
</cp:coreProperties>
</file>